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59" r:id="rId5"/>
    <p:sldId id="260" r:id="rId6"/>
    <p:sldId id="261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Yanxi" initials="LY" lastIdx="2" clrIdx="0">
    <p:extLst>
      <p:ext uri="{19B8F6BF-5375-455C-9EA6-DF929625EA0E}">
        <p15:presenceInfo xmlns:p15="http://schemas.microsoft.com/office/powerpoint/2012/main" userId="Li, Yanx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5C34D-96F2-4D99-A7BC-86A1F90A7A7D}" v="170" dt="2021-05-12T02:11:4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49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anxi" userId="0fd06004-d16b-4e1b-b90f-1a74a263ca20" providerId="ADAL" clId="{8595C34D-96F2-4D99-A7BC-86A1F90A7A7D}"/>
    <pc:docChg chg="undo custSel addSld delSld modSld">
      <pc:chgData name="Li, Yanxi" userId="0fd06004-d16b-4e1b-b90f-1a74a263ca20" providerId="ADAL" clId="{8595C34D-96F2-4D99-A7BC-86A1F90A7A7D}" dt="2021-05-12T02:11:46.555" v="3570"/>
      <pc:docMkLst>
        <pc:docMk/>
      </pc:docMkLst>
      <pc:sldChg chg="addSp delSp modSp mod modMedia setBg addAnim delAnim modAnim delDesignElem">
        <pc:chgData name="Li, Yanxi" userId="0fd06004-d16b-4e1b-b90f-1a74a263ca20" providerId="ADAL" clId="{8595C34D-96F2-4D99-A7BC-86A1F90A7A7D}" dt="2021-05-12T02:11:46.555" v="3570"/>
        <pc:sldMkLst>
          <pc:docMk/>
          <pc:sldMk cId="2311398515" sldId="256"/>
        </pc:sldMkLst>
        <pc:spChg chg="mod">
          <ac:chgData name="Li, Yanxi" userId="0fd06004-d16b-4e1b-b90f-1a74a263ca20" providerId="ADAL" clId="{8595C34D-96F2-4D99-A7BC-86A1F90A7A7D}" dt="2021-05-04T13:28:07.416" v="1394" actId="20577"/>
          <ac:spMkLst>
            <pc:docMk/>
            <pc:sldMk cId="2311398515" sldId="256"/>
            <ac:spMk id="2" creationId="{179E26F5-F78B-4F44-8DBD-9E43E1583762}"/>
          </ac:spMkLst>
        </pc:spChg>
        <pc:spChg chg="mod">
          <ac:chgData name="Li, Yanxi" userId="0fd06004-d16b-4e1b-b90f-1a74a263ca20" providerId="ADAL" clId="{8595C34D-96F2-4D99-A7BC-86A1F90A7A7D}" dt="2021-05-12T01:54:24.123" v="3531" actId="27636"/>
          <ac:spMkLst>
            <pc:docMk/>
            <pc:sldMk cId="2311398515" sldId="256"/>
            <ac:spMk id="3" creationId="{213A4FE7-BE73-4F5F-9197-F5677883500C}"/>
          </ac:spMkLst>
        </pc:spChg>
        <pc:spChg chg="add del">
          <ac:chgData name="Li, Yanxi" userId="0fd06004-d16b-4e1b-b90f-1a74a263ca20" providerId="ADAL" clId="{8595C34D-96F2-4D99-A7BC-86A1F90A7A7D}" dt="2021-05-04T13:27:36.351" v="1366" actId="26606"/>
          <ac:spMkLst>
            <pc:docMk/>
            <pc:sldMk cId="2311398515" sldId="256"/>
            <ac:spMk id="8" creationId="{3B854194-185D-494D-905C-7C7CB2E30F6E}"/>
          </ac:spMkLst>
        </pc:spChg>
        <pc:spChg chg="add del">
          <ac:chgData name="Li, Yanxi" userId="0fd06004-d16b-4e1b-b90f-1a74a263ca20" providerId="ADAL" clId="{8595C34D-96F2-4D99-A7BC-86A1F90A7A7D}" dt="2021-05-04T13:27:10.584" v="1323" actId="26606"/>
          <ac:spMkLst>
            <pc:docMk/>
            <pc:sldMk cId="2311398515" sldId="256"/>
            <ac:spMk id="9" creationId="{C1DD1A8A-57D5-4A81-AD04-532B043C5611}"/>
          </ac:spMkLst>
        </pc:spChg>
        <pc:spChg chg="add del">
          <ac:chgData name="Li, Yanxi" userId="0fd06004-d16b-4e1b-b90f-1a74a263ca20" providerId="ADAL" clId="{8595C34D-96F2-4D99-A7BC-86A1F90A7A7D}" dt="2021-05-04T13:27:36.351" v="1366" actId="26606"/>
          <ac:spMkLst>
            <pc:docMk/>
            <pc:sldMk cId="2311398515" sldId="256"/>
            <ac:spMk id="10" creationId="{B4F5FA0D-0104-4987-8241-EFF7C85B88DE}"/>
          </ac:spMkLst>
        </pc:spChg>
        <pc:spChg chg="add del">
          <ac:chgData name="Li, Yanxi" userId="0fd06004-d16b-4e1b-b90f-1a74a263ca20" providerId="ADAL" clId="{8595C34D-96F2-4D99-A7BC-86A1F90A7A7D}" dt="2021-05-04T13:27:10.584" v="1323" actId="26606"/>
          <ac:spMkLst>
            <pc:docMk/>
            <pc:sldMk cId="2311398515" sldId="256"/>
            <ac:spMk id="11" creationId="{007891EC-4501-44ED-A8C8-B11B6DB767AB}"/>
          </ac:spMkLst>
        </pc:spChg>
        <pc:spChg chg="add del">
          <ac:chgData name="Li, Yanxi" userId="0fd06004-d16b-4e1b-b90f-1a74a263ca20" providerId="ADAL" clId="{8595C34D-96F2-4D99-A7BC-86A1F90A7A7D}" dt="2021-05-04T13:26:42.904" v="1316" actId="26606"/>
          <ac:spMkLst>
            <pc:docMk/>
            <pc:sldMk cId="2311398515" sldId="256"/>
            <ac:spMk id="16" creationId="{E6760941-EF99-4F61-A95D-3C3E7C08DBD6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2311398515" sldId="256"/>
            <ac:spMk id="17" creationId="{07027C52-EAEF-417D-B99C-DBFD6D1345AE}"/>
          </ac:spMkLst>
        </pc:spChg>
        <pc:spChg chg="add del">
          <ac:chgData name="Li, Yanxi" userId="0fd06004-d16b-4e1b-b90f-1a74a263ca20" providerId="ADAL" clId="{8595C34D-96F2-4D99-A7BC-86A1F90A7A7D}" dt="2021-05-04T13:26:42.904" v="1316" actId="26606"/>
          <ac:spMkLst>
            <pc:docMk/>
            <pc:sldMk cId="2311398515" sldId="256"/>
            <ac:spMk id="18" creationId="{44D9B9FF-D6DA-4F69-B4A0-BA1550D65CD9}"/>
          </ac:spMkLst>
        </pc:spChg>
        <pc:spChg chg="add del">
          <ac:chgData name="Li, Yanxi" userId="0fd06004-d16b-4e1b-b90f-1a74a263ca20" providerId="ADAL" clId="{8595C34D-96F2-4D99-A7BC-86A1F90A7A7D}" dt="2021-05-04T13:26:42.904" v="1316" actId="26606"/>
          <ac:spMkLst>
            <pc:docMk/>
            <pc:sldMk cId="2311398515" sldId="256"/>
            <ac:spMk id="20" creationId="{A7DC0AF9-0747-4070-A6D7-DF3681B9EB08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2311398515" sldId="256"/>
            <ac:spMk id="21" creationId="{9FF39A25-DBCE-442D-A2E3-C0FE33129BC6}"/>
          </ac:spMkLst>
        </pc:spChg>
        <pc:spChg chg="add del">
          <ac:chgData name="Li, Yanxi" userId="0fd06004-d16b-4e1b-b90f-1a74a263ca20" providerId="ADAL" clId="{8595C34D-96F2-4D99-A7BC-86A1F90A7A7D}" dt="2021-05-04T13:26:42.904" v="1316" actId="26606"/>
          <ac:spMkLst>
            <pc:docMk/>
            <pc:sldMk cId="2311398515" sldId="256"/>
            <ac:spMk id="22" creationId="{74612EAD-0A8C-4C44-AFE1-3DF0669AC819}"/>
          </ac:spMkLst>
        </pc:spChg>
        <pc:spChg chg="add del">
          <ac:chgData name="Li, Yanxi" userId="0fd06004-d16b-4e1b-b90f-1a74a263ca20" providerId="ADAL" clId="{8595C34D-96F2-4D99-A7BC-86A1F90A7A7D}" dt="2021-05-04T13:26:42.904" v="1316" actId="26606"/>
          <ac:spMkLst>
            <pc:docMk/>
            <pc:sldMk cId="2311398515" sldId="256"/>
            <ac:spMk id="24" creationId="{C2D46295-4D0D-487B-8972-141A047FB174}"/>
          </ac:spMkLst>
        </pc:spChg>
        <pc:spChg chg="add del">
          <ac:chgData name="Li, Yanxi" userId="0fd06004-d16b-4e1b-b90f-1a74a263ca20" providerId="ADAL" clId="{8595C34D-96F2-4D99-A7BC-86A1F90A7A7D}" dt="2021-05-04T13:26:53.323" v="1318" actId="26606"/>
          <ac:spMkLst>
            <pc:docMk/>
            <pc:sldMk cId="2311398515" sldId="256"/>
            <ac:spMk id="26" creationId="{22587ECF-85E9-4393-9D87-8EB6F3F6C208}"/>
          </ac:spMkLst>
        </pc:spChg>
        <pc:spChg chg="add del">
          <ac:chgData name="Li, Yanxi" userId="0fd06004-d16b-4e1b-b90f-1a74a263ca20" providerId="ADAL" clId="{8595C34D-96F2-4D99-A7BC-86A1F90A7A7D}" dt="2021-05-04T13:27:00.936" v="1320" actId="26606"/>
          <ac:spMkLst>
            <pc:docMk/>
            <pc:sldMk cId="2311398515" sldId="256"/>
            <ac:spMk id="32" creationId="{C7D023E4-8DE1-436E-9847-ED6A4B4B04FD}"/>
          </ac:spMkLst>
        </pc:spChg>
        <pc:spChg chg="add del">
          <ac:chgData name="Li, Yanxi" userId="0fd06004-d16b-4e1b-b90f-1a74a263ca20" providerId="ADAL" clId="{8595C34D-96F2-4D99-A7BC-86A1F90A7A7D}" dt="2021-05-04T13:27:00.936" v="1320" actId="26606"/>
          <ac:spMkLst>
            <pc:docMk/>
            <pc:sldMk cId="2311398515" sldId="256"/>
            <ac:spMk id="33" creationId="{8B2B1708-8CE4-4A20-94F5-55118AE2CBD7}"/>
          </ac:spMkLst>
        </pc:spChg>
        <pc:spChg chg="add del">
          <ac:chgData name="Li, Yanxi" userId="0fd06004-d16b-4e1b-b90f-1a74a263ca20" providerId="ADAL" clId="{8595C34D-96F2-4D99-A7BC-86A1F90A7A7D}" dt="2021-05-04T13:27:10.059" v="1322" actId="26606"/>
          <ac:spMkLst>
            <pc:docMk/>
            <pc:sldMk cId="2311398515" sldId="256"/>
            <ac:spMk id="39" creationId="{0ED28709-5CB7-44D6-B3BC-B1C015D6BE3D}"/>
          </ac:spMkLst>
        </pc:spChg>
        <pc:spChg chg="add del">
          <ac:chgData name="Li, Yanxi" userId="0fd06004-d16b-4e1b-b90f-1a74a263ca20" providerId="ADAL" clId="{8595C34D-96F2-4D99-A7BC-86A1F90A7A7D}" dt="2021-05-04T13:27:10.059" v="1322" actId="26606"/>
          <ac:spMkLst>
            <pc:docMk/>
            <pc:sldMk cId="2311398515" sldId="256"/>
            <ac:spMk id="40" creationId="{1AE2FDE4-8ECB-4D0B-B871-D4EE526064C4}"/>
          </ac:spMkLst>
        </pc:spChg>
        <pc:grpChg chg="add del">
          <ac:chgData name="Li, Yanxi" userId="0fd06004-d16b-4e1b-b90f-1a74a263ca20" providerId="ADAL" clId="{8595C34D-96F2-4D99-A7BC-86A1F90A7A7D}" dt="2021-05-04T13:27:00.936" v="1320" actId="26606"/>
          <ac:grpSpMkLst>
            <pc:docMk/>
            <pc:sldMk cId="2311398515" sldId="256"/>
            <ac:grpSpMk id="34" creationId="{1F9866A9-B167-4D75-8F7F-360025AD6B43}"/>
          </ac:grpSpMkLst>
        </pc:grpChg>
        <pc:grpChg chg="add del">
          <ac:chgData name="Li, Yanxi" userId="0fd06004-d16b-4e1b-b90f-1a74a263ca20" providerId="ADAL" clId="{8595C34D-96F2-4D99-A7BC-86A1F90A7A7D}" dt="2021-05-04T13:27:00.936" v="1320" actId="26606"/>
          <ac:grpSpMkLst>
            <pc:docMk/>
            <pc:sldMk cId="2311398515" sldId="256"/>
            <ac:grpSpMk id="36" creationId="{E27AF472-EAE3-4572-AB69-B92BD10DBC6D}"/>
          </ac:grpSpMkLst>
        </pc:grpChg>
        <pc:grpChg chg="add del">
          <ac:chgData name="Li, Yanxi" userId="0fd06004-d16b-4e1b-b90f-1a74a263ca20" providerId="ADAL" clId="{8595C34D-96F2-4D99-A7BC-86A1F90A7A7D}" dt="2021-05-04T13:27:10.059" v="1322" actId="26606"/>
          <ac:grpSpMkLst>
            <pc:docMk/>
            <pc:sldMk cId="2311398515" sldId="256"/>
            <ac:grpSpMk id="43" creationId="{9B97FD1C-2756-4C3B-9EA4-69F478100302}"/>
          </ac:grpSpMkLst>
        </pc:grpChg>
        <pc:picChg chg="del mod">
          <ac:chgData name="Li, Yanxi" userId="0fd06004-d16b-4e1b-b90f-1a74a263ca20" providerId="ADAL" clId="{8595C34D-96F2-4D99-A7BC-86A1F90A7A7D}" dt="2021-05-12T00:39:47.295" v="3246" actId="478"/>
          <ac:picMkLst>
            <pc:docMk/>
            <pc:sldMk cId="2311398515" sldId="256"/>
            <ac:picMk id="5" creationId="{071D421A-D3B6-4F4E-9C0E-952B5731CE3F}"/>
          </ac:picMkLst>
        </pc:picChg>
        <pc:picChg chg="add del mod ord">
          <ac:chgData name="Li, Yanxi" userId="0fd06004-d16b-4e1b-b90f-1a74a263ca20" providerId="ADAL" clId="{8595C34D-96F2-4D99-A7BC-86A1F90A7A7D}" dt="2021-05-04T13:27:10.584" v="1323" actId="26606"/>
          <ac:picMkLst>
            <pc:docMk/>
            <pc:sldMk cId="2311398515" sldId="256"/>
            <ac:picMk id="5" creationId="{641CF3EC-E628-43AE-BF1D-2FB323ECF9D7}"/>
          </ac:picMkLst>
        </pc:picChg>
        <pc:picChg chg="del">
          <ac:chgData name="Li, Yanxi" userId="0fd06004-d16b-4e1b-b90f-1a74a263ca20" providerId="ADAL" clId="{8595C34D-96F2-4D99-A7BC-86A1F90A7A7D}" dt="2021-05-12T00:40:31" v="3247" actId="478"/>
          <ac:picMkLst>
            <pc:docMk/>
            <pc:sldMk cId="2311398515" sldId="256"/>
            <ac:picMk id="6" creationId="{10B8C6DC-E93E-4A80-AA4E-9ED5C11F11CD}"/>
          </ac:picMkLst>
        </pc:picChg>
        <pc:picChg chg="del mod">
          <ac:chgData name="Li, Yanxi" userId="0fd06004-d16b-4e1b-b90f-1a74a263ca20" providerId="ADAL" clId="{8595C34D-96F2-4D99-A7BC-86A1F90A7A7D}" dt="2021-05-12T00:52:07.636" v="3256" actId="478"/>
          <ac:picMkLst>
            <pc:docMk/>
            <pc:sldMk cId="2311398515" sldId="256"/>
            <ac:picMk id="7" creationId="{0FFAF698-A9F9-48DC-81EB-0F764AD52493}"/>
          </ac:picMkLst>
        </pc:picChg>
        <pc:picChg chg="mod ord">
          <ac:chgData name="Li, Yanxi" userId="0fd06004-d16b-4e1b-b90f-1a74a263ca20" providerId="ADAL" clId="{8595C34D-96F2-4D99-A7BC-86A1F90A7A7D}" dt="2021-05-12T01:57:19.486" v="3546" actId="166"/>
          <ac:picMkLst>
            <pc:docMk/>
            <pc:sldMk cId="2311398515" sldId="256"/>
            <ac:picMk id="8" creationId="{161C363F-4F7D-497A-8890-6FFD5F7EBDBC}"/>
          </ac:picMkLst>
        </pc:picChg>
        <pc:picChg chg="del">
          <ac:chgData name="Li, Yanxi" userId="0fd06004-d16b-4e1b-b90f-1a74a263ca20" providerId="ADAL" clId="{8595C34D-96F2-4D99-A7BC-86A1F90A7A7D}" dt="2021-05-12T01:57:02.292" v="3544" actId="478"/>
          <ac:picMkLst>
            <pc:docMk/>
            <pc:sldMk cId="2311398515" sldId="256"/>
            <ac:picMk id="9" creationId="{CD91FB65-DB08-42D6-8792-DDBC9E49AB39}"/>
          </ac:picMkLst>
        </pc:picChg>
        <pc:picChg chg="add del">
          <ac:chgData name="Li, Yanxi" userId="0fd06004-d16b-4e1b-b90f-1a74a263ca20" providerId="ADAL" clId="{8595C34D-96F2-4D99-A7BC-86A1F90A7A7D}" dt="2021-05-04T13:27:36.351" v="1366" actId="26606"/>
          <ac:picMkLst>
            <pc:docMk/>
            <pc:sldMk cId="2311398515" sldId="256"/>
            <ac:picMk id="12" creationId="{2897127E-6CEF-446C-BE87-93B7C46E49D1}"/>
          </ac:picMkLst>
        </pc:picChg>
        <pc:picChg chg="add del mod">
          <ac:chgData name="Li, Yanxi" userId="0fd06004-d16b-4e1b-b90f-1a74a263ca20" providerId="ADAL" clId="{8595C34D-96F2-4D99-A7BC-86A1F90A7A7D}" dt="2021-05-12T01:56:45.850" v="3542" actId="478"/>
          <ac:picMkLst>
            <pc:docMk/>
            <pc:sldMk cId="2311398515" sldId="256"/>
            <ac:picMk id="12" creationId="{CFF50746-C7B1-4184-BF1F-541CABE37990}"/>
          </ac:picMkLst>
        </pc:picChg>
        <pc:picChg chg="add del">
          <ac:chgData name="Li, Yanxi" userId="0fd06004-d16b-4e1b-b90f-1a74a263ca20" providerId="ADAL" clId="{8595C34D-96F2-4D99-A7BC-86A1F90A7A7D}" dt="2021-05-04T13:33:38.068" v="1478"/>
          <ac:picMkLst>
            <pc:docMk/>
            <pc:sldMk cId="2311398515" sldId="256"/>
            <ac:picMk id="19" creationId="{F0977BDD-F21B-4E52-8FAE-69AA18080BDB}"/>
          </ac:picMkLst>
        </pc:picChg>
        <pc:cxnChg chg="add del">
          <ac:chgData name="Li, Yanxi" userId="0fd06004-d16b-4e1b-b90f-1a74a263ca20" providerId="ADAL" clId="{8595C34D-96F2-4D99-A7BC-86A1F90A7A7D}" dt="2021-05-04T13:27:10.059" v="1322" actId="26606"/>
          <ac:cxnSpMkLst>
            <pc:docMk/>
            <pc:sldMk cId="2311398515" sldId="256"/>
            <ac:cxnSpMk id="41" creationId="{C9C09A4F-8DE1-4622-BAE9-9E65C0252F0F}"/>
          </ac:cxnSpMkLst>
        </pc:cxnChg>
        <pc:cxnChg chg="add del">
          <ac:chgData name="Li, Yanxi" userId="0fd06004-d16b-4e1b-b90f-1a74a263ca20" providerId="ADAL" clId="{8595C34D-96F2-4D99-A7BC-86A1F90A7A7D}" dt="2021-05-04T13:27:10.059" v="1322" actId="26606"/>
          <ac:cxnSpMkLst>
            <pc:docMk/>
            <pc:sldMk cId="2311398515" sldId="256"/>
            <ac:cxnSpMk id="42" creationId="{7DAD8094-670D-4F60-875A-A60C3CD0C7E6}"/>
          </ac:cxnSpMkLst>
        </pc:cxnChg>
      </pc:sldChg>
      <pc:sldChg chg="addSp delSp modSp new mod setBg delAnim modAnim delDesignElem addCm delCm">
        <pc:chgData name="Li, Yanxi" userId="0fd06004-d16b-4e1b-b90f-1a74a263ca20" providerId="ADAL" clId="{8595C34D-96F2-4D99-A7BC-86A1F90A7A7D}" dt="2021-05-12T02:11:09.924" v="3568"/>
        <pc:sldMkLst>
          <pc:docMk/>
          <pc:sldMk cId="2620142601" sldId="257"/>
        </pc:sldMkLst>
        <pc:spChg chg="mod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2" creationId="{BE7FF68E-2C31-4E48-9D88-C2B5FB0312B6}"/>
          </ac:spMkLst>
        </pc:spChg>
        <pc:spChg chg="mod">
          <ac:chgData name="Li, Yanxi" userId="0fd06004-d16b-4e1b-b90f-1a74a263ca20" providerId="ADAL" clId="{8595C34D-96F2-4D99-A7BC-86A1F90A7A7D}" dt="2021-05-11T02:39:20.231" v="3244" actId="14100"/>
          <ac:spMkLst>
            <pc:docMk/>
            <pc:sldMk cId="2620142601" sldId="257"/>
            <ac:spMk id="3" creationId="{9394A727-1CCD-4A52-B39A-B44D57BAFC27}"/>
          </ac:spMkLst>
        </pc:spChg>
        <pc:spChg chg="add del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8" creationId="{827B839B-9ADE-406B-8590-F1CAEDED45A1}"/>
          </ac:spMkLst>
        </pc:spChg>
        <pc:spChg chg="add del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10" creationId="{CFE45BF0-46DB-408C-B5F7-7B11716805D4}"/>
          </ac:spMkLst>
        </pc:spChg>
        <pc:spChg chg="add del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12" creationId="{2AEBC8F2-97B1-41B4-93F1-2D289E197FBA}"/>
          </ac:spMkLst>
        </pc:spChg>
        <pc:spChg chg="add del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14" creationId="{472E3A19-F5D5-48FC-BB9C-48C2F68F598B}"/>
          </ac:spMkLst>
        </pc:spChg>
        <pc:spChg chg="add del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16" creationId="{7A62E32F-BB65-43A8-8EB5-92346890E549}"/>
          </ac:spMkLst>
        </pc:spChg>
        <pc:spChg chg="add del">
          <ac:chgData name="Li, Yanxi" userId="0fd06004-d16b-4e1b-b90f-1a74a263ca20" providerId="ADAL" clId="{8595C34D-96F2-4D99-A7BC-86A1F90A7A7D}" dt="2021-05-04T13:28:17.932" v="1395" actId="26606"/>
          <ac:spMkLst>
            <pc:docMk/>
            <pc:sldMk cId="2620142601" sldId="257"/>
            <ac:spMk id="18" creationId="{14E91B64-9FCC-451E-AFB4-A827D6329367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2620142601" sldId="257"/>
            <ac:spMk id="23" creationId="{3B854194-185D-494D-905C-7C7CB2E30F6E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2620142601" sldId="257"/>
            <ac:spMk id="25" creationId="{B4F5FA0D-0104-4987-8241-EFF7C85B88DE}"/>
          </ac:spMkLst>
        </pc:spChg>
        <pc:picChg chg="del mod">
          <ac:chgData name="Li, Yanxi" userId="0fd06004-d16b-4e1b-b90f-1a74a263ca20" providerId="ADAL" clId="{8595C34D-96F2-4D99-A7BC-86A1F90A7A7D}" dt="2021-05-12T00:53:34.163" v="3260" actId="478"/>
          <ac:picMkLst>
            <pc:docMk/>
            <pc:sldMk cId="2620142601" sldId="257"/>
            <ac:picMk id="5" creationId="{907A0971-7F26-4913-853A-E54EEAFD2854}"/>
          </ac:picMkLst>
        </pc:picChg>
        <pc:picChg chg="del">
          <ac:chgData name="Li, Yanxi" userId="0fd06004-d16b-4e1b-b90f-1a74a263ca20" providerId="ADAL" clId="{8595C34D-96F2-4D99-A7BC-86A1F90A7A7D}" dt="2021-05-12T00:46:06.504" v="3254" actId="478"/>
          <ac:picMkLst>
            <pc:docMk/>
            <pc:sldMk cId="2620142601" sldId="257"/>
            <ac:picMk id="6" creationId="{957CA95E-E768-4E8F-ABA6-D7BB4118D368}"/>
          </ac:picMkLst>
        </pc:picChg>
        <pc:picChg chg="mod">
          <ac:chgData name="Li, Yanxi" userId="0fd06004-d16b-4e1b-b90f-1a74a263ca20" providerId="ADAL" clId="{8595C34D-96F2-4D99-A7BC-86A1F90A7A7D}" dt="2021-05-12T01:32:16.176" v="3496" actId="1076"/>
          <ac:picMkLst>
            <pc:docMk/>
            <pc:sldMk cId="2620142601" sldId="257"/>
            <ac:picMk id="7" creationId="{436CC93B-5643-450C-AB9C-20773C927611}"/>
          </ac:picMkLst>
        </pc:picChg>
        <pc:picChg chg="add del">
          <ac:chgData name="Li, Yanxi" userId="0fd06004-d16b-4e1b-b90f-1a74a263ca20" providerId="ADAL" clId="{8595C34D-96F2-4D99-A7BC-86A1F90A7A7D}" dt="2021-05-04T13:33:38.068" v="1478"/>
          <ac:picMkLst>
            <pc:docMk/>
            <pc:sldMk cId="2620142601" sldId="257"/>
            <ac:picMk id="27" creationId="{2897127E-6CEF-446C-BE87-93B7C46E49D1}"/>
          </ac:picMkLst>
        </pc:picChg>
      </pc:sldChg>
      <pc:sldChg chg="addSp delSp modSp new del mod setBg delDesignElem">
        <pc:chgData name="Li, Yanxi" userId="0fd06004-d16b-4e1b-b90f-1a74a263ca20" providerId="ADAL" clId="{8595C34D-96F2-4D99-A7BC-86A1F90A7A7D}" dt="2021-05-04T13:34:33.598" v="1482" actId="2696"/>
        <pc:sldMkLst>
          <pc:docMk/>
          <pc:sldMk cId="2327234575" sldId="258"/>
        </pc:sldMkLst>
        <pc:spChg chg="del mod">
          <ac:chgData name="Li, Yanxi" userId="0fd06004-d16b-4e1b-b90f-1a74a263ca20" providerId="ADAL" clId="{8595C34D-96F2-4D99-A7BC-86A1F90A7A7D}" dt="2021-05-04T13:33:43.354" v="1479" actId="478"/>
          <ac:spMkLst>
            <pc:docMk/>
            <pc:sldMk cId="2327234575" sldId="258"/>
            <ac:spMk id="2" creationId="{E222758C-2119-4D05-A10F-5275AD0E828A}"/>
          </ac:spMkLst>
        </pc:spChg>
        <pc:spChg chg="del mod">
          <ac:chgData name="Li, Yanxi" userId="0fd06004-d16b-4e1b-b90f-1a74a263ca20" providerId="ADAL" clId="{8595C34D-96F2-4D99-A7BC-86A1F90A7A7D}" dt="2021-05-04T12:57:09.147" v="845"/>
          <ac:spMkLst>
            <pc:docMk/>
            <pc:sldMk cId="2327234575" sldId="258"/>
            <ac:spMk id="3" creationId="{4DCCB171-ABE9-4C3B-A08D-74B68DAB5028}"/>
          </ac:spMkLst>
        </pc:spChg>
        <pc:spChg chg="add del">
          <ac:chgData name="Li, Yanxi" userId="0fd06004-d16b-4e1b-b90f-1a74a263ca20" providerId="ADAL" clId="{8595C34D-96F2-4D99-A7BC-86A1F90A7A7D}" dt="2021-05-04T12:57:32.253" v="848" actId="26606"/>
          <ac:spMkLst>
            <pc:docMk/>
            <pc:sldMk cId="2327234575" sldId="258"/>
            <ac:spMk id="8" creationId="{87FF23CA-CA71-4EDB-B839-966E97B90CA0}"/>
          </ac:spMkLst>
        </pc:spChg>
        <pc:spChg chg="add del">
          <ac:chgData name="Li, Yanxi" userId="0fd06004-d16b-4e1b-b90f-1a74a263ca20" providerId="ADAL" clId="{8595C34D-96F2-4D99-A7BC-86A1F90A7A7D}" dt="2021-05-04T12:58:34.374" v="857" actId="478"/>
          <ac:spMkLst>
            <pc:docMk/>
            <pc:sldMk cId="2327234575" sldId="258"/>
            <ac:spMk id="10" creationId="{027C85DF-CE01-4269-BD16-553F15C742D5}"/>
          </ac:spMkLst>
        </pc:spChg>
        <pc:spChg chg="add del">
          <ac:chgData name="Li, Yanxi" userId="0fd06004-d16b-4e1b-b90f-1a74a263ca20" providerId="ADAL" clId="{8595C34D-96F2-4D99-A7BC-86A1F90A7A7D}" dt="2021-05-04T12:57:32.253" v="848" actId="26606"/>
          <ac:spMkLst>
            <pc:docMk/>
            <pc:sldMk cId="2327234575" sldId="258"/>
            <ac:spMk id="11" creationId="{FF9B822F-893E-44C8-963C-64F50ACECBB2}"/>
          </ac:spMkLst>
        </pc:spChg>
        <pc:spChg chg="add del">
          <ac:chgData name="Li, Yanxi" userId="0fd06004-d16b-4e1b-b90f-1a74a263ca20" providerId="ADAL" clId="{8595C34D-96F2-4D99-A7BC-86A1F90A7A7D}" dt="2021-05-04T12:57:32.253" v="848" actId="26606"/>
          <ac:spMkLst>
            <pc:docMk/>
            <pc:sldMk cId="2327234575" sldId="258"/>
            <ac:spMk id="13" creationId="{EBF87945-A001-489F-9D9B-7D9435F0B9CA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2327234575" sldId="258"/>
            <ac:spMk id="15" creationId="{73DE2CFE-42F2-48F0-8706-5264E012B10C}"/>
          </ac:spMkLst>
        </pc:spChg>
        <pc:spChg chg="add del mod">
          <ac:chgData name="Li, Yanxi" userId="0fd06004-d16b-4e1b-b90f-1a74a263ca20" providerId="ADAL" clId="{8595C34D-96F2-4D99-A7BC-86A1F90A7A7D}" dt="2021-05-04T13:23:40.752" v="1284" actId="478"/>
          <ac:spMkLst>
            <pc:docMk/>
            <pc:sldMk cId="2327234575" sldId="258"/>
            <ac:spMk id="16" creationId="{D25D9E6D-AA0A-458F-B8F2-A540096AA8F5}"/>
          </ac:spMkLst>
        </pc:spChg>
        <pc:spChg chg="add mod">
          <ac:chgData name="Li, Yanxi" userId="0fd06004-d16b-4e1b-b90f-1a74a263ca20" providerId="ADAL" clId="{8595C34D-96F2-4D99-A7BC-86A1F90A7A7D}" dt="2021-05-04T13:01:25.247" v="875" actId="20577"/>
          <ac:spMkLst>
            <pc:docMk/>
            <pc:sldMk cId="2327234575" sldId="258"/>
            <ac:spMk id="37" creationId="{CE146DEB-FE4D-4605-8D85-1AF3F583E6F8}"/>
          </ac:spMkLst>
        </pc:spChg>
        <pc:spChg chg="add mod">
          <ac:chgData name="Li, Yanxi" userId="0fd06004-d16b-4e1b-b90f-1a74a263ca20" providerId="ADAL" clId="{8595C34D-96F2-4D99-A7BC-86A1F90A7A7D}" dt="2021-05-04T13:01:43.695" v="878" actId="1076"/>
          <ac:spMkLst>
            <pc:docMk/>
            <pc:sldMk cId="2327234575" sldId="258"/>
            <ac:spMk id="38" creationId="{D8A35FF3-19E8-421A-8806-5DF5651E17EC}"/>
          </ac:spMkLst>
        </pc:spChg>
        <pc:spChg chg="add mod">
          <ac:chgData name="Li, Yanxi" userId="0fd06004-d16b-4e1b-b90f-1a74a263ca20" providerId="ADAL" clId="{8595C34D-96F2-4D99-A7BC-86A1F90A7A7D}" dt="2021-05-04T13:01:51.689" v="880" actId="20577"/>
          <ac:spMkLst>
            <pc:docMk/>
            <pc:sldMk cId="2327234575" sldId="258"/>
            <ac:spMk id="39" creationId="{2ED03539-F500-41E0-B951-19D9EDD3F0B8}"/>
          </ac:spMkLst>
        </pc:spChg>
        <pc:spChg chg="add mod">
          <ac:chgData name="Li, Yanxi" userId="0fd06004-d16b-4e1b-b90f-1a74a263ca20" providerId="ADAL" clId="{8595C34D-96F2-4D99-A7BC-86A1F90A7A7D}" dt="2021-05-04T13:02:00.477" v="882" actId="20577"/>
          <ac:spMkLst>
            <pc:docMk/>
            <pc:sldMk cId="2327234575" sldId="258"/>
            <ac:spMk id="40" creationId="{112E7295-EE76-4946-8FC8-36AE83A580E5}"/>
          </ac:spMkLst>
        </pc:spChg>
        <pc:spChg chg="add del mod">
          <ac:chgData name="Li, Yanxi" userId="0fd06004-d16b-4e1b-b90f-1a74a263ca20" providerId="ADAL" clId="{8595C34D-96F2-4D99-A7BC-86A1F90A7A7D}" dt="2021-05-04T13:23:33.552" v="1281" actId="478"/>
          <ac:spMkLst>
            <pc:docMk/>
            <pc:sldMk cId="2327234575" sldId="258"/>
            <ac:spMk id="41" creationId="{83FCD7F9-31F4-4C51-A40F-3A90C7EF5248}"/>
          </ac:spMkLst>
        </pc:spChg>
        <pc:spChg chg="add del mod">
          <ac:chgData name="Li, Yanxi" userId="0fd06004-d16b-4e1b-b90f-1a74a263ca20" providerId="ADAL" clId="{8595C34D-96F2-4D99-A7BC-86A1F90A7A7D}" dt="2021-05-04T13:34:11.133" v="1481" actId="478"/>
          <ac:spMkLst>
            <pc:docMk/>
            <pc:sldMk cId="2327234575" sldId="258"/>
            <ac:spMk id="46" creationId="{19F8B377-DD21-4727-9568-B75514F9A0A9}"/>
          </ac:spMkLst>
        </pc:spChg>
        <pc:picChg chg="add mod">
          <ac:chgData name="Li, Yanxi" userId="0fd06004-d16b-4e1b-b90f-1a74a263ca20" providerId="ADAL" clId="{8595C34D-96F2-4D99-A7BC-86A1F90A7A7D}" dt="2021-05-04T13:33:06.919" v="1465" actId="1076"/>
          <ac:picMkLst>
            <pc:docMk/>
            <pc:sldMk cId="2327234575" sldId="258"/>
            <ac:picMk id="4" creationId="{3C458814-F8B5-4932-BC32-BB336839BCDB}"/>
          </ac:picMkLst>
        </pc:picChg>
        <pc:picChg chg="add del mod">
          <ac:chgData name="Li, Yanxi" userId="0fd06004-d16b-4e1b-b90f-1a74a263ca20" providerId="ADAL" clId="{8595C34D-96F2-4D99-A7BC-86A1F90A7A7D}" dt="2021-05-04T13:08:36.507" v="1014" actId="478"/>
          <ac:picMkLst>
            <pc:docMk/>
            <pc:sldMk cId="2327234575" sldId="258"/>
            <ac:picMk id="42" creationId="{99A8C188-2E85-4224-A9B9-860CB0574790}"/>
          </ac:picMkLst>
        </pc:picChg>
        <pc:picChg chg="add mod">
          <ac:chgData name="Li, Yanxi" userId="0fd06004-d16b-4e1b-b90f-1a74a263ca20" providerId="ADAL" clId="{8595C34D-96F2-4D99-A7BC-86A1F90A7A7D}" dt="2021-05-04T13:18:27.080" v="1214"/>
          <ac:picMkLst>
            <pc:docMk/>
            <pc:sldMk cId="2327234575" sldId="258"/>
            <ac:picMk id="43" creationId="{742E4703-92E2-4AE1-8889-3D91E56EBD28}"/>
          </ac:picMkLst>
        </pc:picChg>
        <pc:picChg chg="add del mod">
          <ac:chgData name="Li, Yanxi" userId="0fd06004-d16b-4e1b-b90f-1a74a263ca20" providerId="ADAL" clId="{8595C34D-96F2-4D99-A7BC-86A1F90A7A7D}" dt="2021-05-04T13:24:19.633" v="1294" actId="478"/>
          <ac:picMkLst>
            <pc:docMk/>
            <pc:sldMk cId="2327234575" sldId="258"/>
            <ac:picMk id="44" creationId="{F680BE3A-7FEA-422F-9676-64B900CF2598}"/>
          </ac:picMkLst>
        </pc:picChg>
        <pc:cxnChg chg="add mod">
          <ac:chgData name="Li, Yanxi" userId="0fd06004-d16b-4e1b-b90f-1a74a263ca20" providerId="ADAL" clId="{8595C34D-96F2-4D99-A7BC-86A1F90A7A7D}" dt="2021-05-04T12:59:05.788" v="860" actId="14100"/>
          <ac:cxnSpMkLst>
            <pc:docMk/>
            <pc:sldMk cId="2327234575" sldId="258"/>
            <ac:cxnSpMk id="6" creationId="{87A6520B-D4C6-45E6-8F23-3AAEB1B99422}"/>
          </ac:cxnSpMkLst>
        </pc:cxnChg>
        <pc:cxnChg chg="add mod">
          <ac:chgData name="Li, Yanxi" userId="0fd06004-d16b-4e1b-b90f-1a74a263ca20" providerId="ADAL" clId="{8595C34D-96F2-4D99-A7BC-86A1F90A7A7D}" dt="2021-05-04T12:59:19.796" v="862" actId="14100"/>
          <ac:cxnSpMkLst>
            <pc:docMk/>
            <pc:sldMk cId="2327234575" sldId="258"/>
            <ac:cxnSpMk id="19" creationId="{1C9760A2-A4AA-410F-B188-F4B4530F4C71}"/>
          </ac:cxnSpMkLst>
        </pc:cxnChg>
        <pc:cxnChg chg="add mod">
          <ac:chgData name="Li, Yanxi" userId="0fd06004-d16b-4e1b-b90f-1a74a263ca20" providerId="ADAL" clId="{8595C34D-96F2-4D99-A7BC-86A1F90A7A7D}" dt="2021-05-04T12:59:40.092" v="864" actId="14100"/>
          <ac:cxnSpMkLst>
            <pc:docMk/>
            <pc:sldMk cId="2327234575" sldId="258"/>
            <ac:cxnSpMk id="22" creationId="{BEB1D134-E07E-42C2-A809-77C2FFE5AAA1}"/>
          </ac:cxnSpMkLst>
        </pc:cxnChg>
        <pc:cxnChg chg="add mod">
          <ac:chgData name="Li, Yanxi" userId="0fd06004-d16b-4e1b-b90f-1a74a263ca20" providerId="ADAL" clId="{8595C34D-96F2-4D99-A7BC-86A1F90A7A7D}" dt="2021-05-04T13:00:19.257" v="866" actId="14100"/>
          <ac:cxnSpMkLst>
            <pc:docMk/>
            <pc:sldMk cId="2327234575" sldId="258"/>
            <ac:cxnSpMk id="25" creationId="{1C87BB5B-C523-44D1-8518-D2A51F84858A}"/>
          </ac:cxnSpMkLst>
        </pc:cxnChg>
        <pc:cxnChg chg="add mod">
          <ac:chgData name="Li, Yanxi" userId="0fd06004-d16b-4e1b-b90f-1a74a263ca20" providerId="ADAL" clId="{8595C34D-96F2-4D99-A7BC-86A1F90A7A7D}" dt="2021-05-04T13:00:36.441" v="868" actId="14100"/>
          <ac:cxnSpMkLst>
            <pc:docMk/>
            <pc:sldMk cId="2327234575" sldId="258"/>
            <ac:cxnSpMk id="28" creationId="{2EE8A6EE-7108-42B1-BFAD-8268910A7261}"/>
          </ac:cxnSpMkLst>
        </pc:cxnChg>
        <pc:cxnChg chg="add mod">
          <ac:chgData name="Li, Yanxi" userId="0fd06004-d16b-4e1b-b90f-1a74a263ca20" providerId="ADAL" clId="{8595C34D-96F2-4D99-A7BC-86A1F90A7A7D}" dt="2021-05-04T13:00:49.101" v="871" actId="14100"/>
          <ac:cxnSpMkLst>
            <pc:docMk/>
            <pc:sldMk cId="2327234575" sldId="258"/>
            <ac:cxnSpMk id="31" creationId="{3B9F3CFF-84F7-46E4-9B88-0EB52209D29A}"/>
          </ac:cxnSpMkLst>
        </pc:cxnChg>
        <pc:cxnChg chg="add mod">
          <ac:chgData name="Li, Yanxi" userId="0fd06004-d16b-4e1b-b90f-1a74a263ca20" providerId="ADAL" clId="{8595C34D-96F2-4D99-A7BC-86A1F90A7A7D}" dt="2021-05-04T13:01:00.292" v="873" actId="14100"/>
          <ac:cxnSpMkLst>
            <pc:docMk/>
            <pc:sldMk cId="2327234575" sldId="258"/>
            <ac:cxnSpMk id="35" creationId="{02F4C96B-541D-44D0-872B-6A81FA2124CE}"/>
          </ac:cxnSpMkLst>
        </pc:cxnChg>
      </pc:sldChg>
      <pc:sldChg chg="addSp delSp modSp new mod setBg modAnim delDesignElem">
        <pc:chgData name="Li, Yanxi" userId="0fd06004-d16b-4e1b-b90f-1a74a263ca20" providerId="ADAL" clId="{8595C34D-96F2-4D99-A7BC-86A1F90A7A7D}" dt="2021-05-12T02:07:38.872" v="3554"/>
        <pc:sldMkLst>
          <pc:docMk/>
          <pc:sldMk cId="1351287969" sldId="259"/>
        </pc:sldMkLst>
        <pc:spChg chg="mod ord">
          <ac:chgData name="Li, Yanxi" userId="0fd06004-d16b-4e1b-b90f-1a74a263ca20" providerId="ADAL" clId="{8595C34D-96F2-4D99-A7BC-86A1F90A7A7D}" dt="2021-05-04T13:07:35.515" v="1002" actId="20577"/>
          <ac:spMkLst>
            <pc:docMk/>
            <pc:sldMk cId="1351287969" sldId="259"/>
            <ac:spMk id="2" creationId="{E31B848C-9C57-4220-8517-FD3AF92BE10F}"/>
          </ac:spMkLst>
        </pc:spChg>
        <pc:spChg chg="del">
          <ac:chgData name="Li, Yanxi" userId="0fd06004-d16b-4e1b-b90f-1a74a263ca20" providerId="ADAL" clId="{8595C34D-96F2-4D99-A7BC-86A1F90A7A7D}" dt="2021-05-04T13:03:17.096" v="932"/>
          <ac:spMkLst>
            <pc:docMk/>
            <pc:sldMk cId="1351287969" sldId="259"/>
            <ac:spMk id="3" creationId="{0F83F080-E035-4D86-8EA6-2EDFC0A33E00}"/>
          </ac:spMkLst>
        </pc:spChg>
        <pc:spChg chg="add del mod">
          <ac:chgData name="Li, Yanxi" userId="0fd06004-d16b-4e1b-b90f-1a74a263ca20" providerId="ADAL" clId="{8595C34D-96F2-4D99-A7BC-86A1F90A7A7D}" dt="2021-05-04T13:04:52.700" v="984" actId="478"/>
          <ac:spMkLst>
            <pc:docMk/>
            <pc:sldMk cId="1351287969" sldId="259"/>
            <ac:spMk id="9" creationId="{69879A46-5AB2-4FA3-95FD-0BFC164738C6}"/>
          </ac:spMkLst>
        </pc:spChg>
        <pc:spChg chg="add mod">
          <ac:chgData name="Li, Yanxi" userId="0fd06004-d16b-4e1b-b90f-1a74a263ca20" providerId="ADAL" clId="{8595C34D-96F2-4D99-A7BC-86A1F90A7A7D}" dt="2021-05-12T01:09:17.281" v="3466" actId="1076"/>
          <ac:spMkLst>
            <pc:docMk/>
            <pc:sldMk cId="1351287969" sldId="259"/>
            <ac:spMk id="10" creationId="{A54949E6-3B7C-47A4-A746-D047C87E8C17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1351287969" sldId="259"/>
            <ac:spMk id="13" creationId="{85C987D2-7173-4E3E-8050-66B337EE3B32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1351287969" sldId="259"/>
            <ac:spMk id="15" creationId="{C2BE09AA-2EBF-4AE1-A44F-00DE1F46000C}"/>
          </ac:spMkLst>
        </pc:spChg>
        <pc:spChg chg="add mod">
          <ac:chgData name="Li, Yanxi" userId="0fd06004-d16b-4e1b-b90f-1a74a263ca20" providerId="ADAL" clId="{8595C34D-96F2-4D99-A7BC-86A1F90A7A7D}" dt="2021-05-12T01:10:03.956" v="3491" actId="20577"/>
          <ac:spMkLst>
            <pc:docMk/>
            <pc:sldMk cId="1351287969" sldId="259"/>
            <ac:spMk id="16" creationId="{F6037A2A-6633-4389-8E0E-904E10CB873E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1351287969" sldId="259"/>
            <ac:spMk id="17" creationId="{12CBB1B2-298B-4D88-B306-3976FCDF1E48}"/>
          </ac:spMkLst>
        </pc:spChg>
        <pc:picChg chg="add mod">
          <ac:chgData name="Li, Yanxi" userId="0fd06004-d16b-4e1b-b90f-1a74a263ca20" providerId="ADAL" clId="{8595C34D-96F2-4D99-A7BC-86A1F90A7A7D}" dt="2021-05-04T13:03:33.427" v="937" actId="26606"/>
          <ac:picMkLst>
            <pc:docMk/>
            <pc:sldMk cId="1351287969" sldId="259"/>
            <ac:picMk id="4" creationId="{A841FFB4-79C3-49DC-BA97-2E957E757B96}"/>
          </ac:picMkLst>
        </pc:picChg>
        <pc:picChg chg="add mod">
          <ac:chgData name="Li, Yanxi" userId="0fd06004-d16b-4e1b-b90f-1a74a263ca20" providerId="ADAL" clId="{8595C34D-96F2-4D99-A7BC-86A1F90A7A7D}" dt="2021-05-04T13:04:05.362" v="978" actId="14100"/>
          <ac:picMkLst>
            <pc:docMk/>
            <pc:sldMk cId="1351287969" sldId="259"/>
            <ac:picMk id="5" creationId="{4881C3E4-F679-4682-A574-0A0563E3F266}"/>
          </ac:picMkLst>
        </pc:picChg>
        <pc:picChg chg="add mod">
          <ac:chgData name="Li, Yanxi" userId="0fd06004-d16b-4e1b-b90f-1a74a263ca20" providerId="ADAL" clId="{8595C34D-96F2-4D99-A7BC-86A1F90A7A7D}" dt="2021-05-04T13:04:01.504" v="976" actId="14100"/>
          <ac:picMkLst>
            <pc:docMk/>
            <pc:sldMk cId="1351287969" sldId="259"/>
            <ac:picMk id="6" creationId="{4C6ADA3A-AC4E-4A02-92F6-1BCDF227F8C6}"/>
          </ac:picMkLst>
        </pc:picChg>
        <pc:picChg chg="mod">
          <ac:chgData name="Li, Yanxi" userId="0fd06004-d16b-4e1b-b90f-1a74a263ca20" providerId="ADAL" clId="{8595C34D-96F2-4D99-A7BC-86A1F90A7A7D}" dt="2021-05-12T01:20:06.227" v="3493" actId="1076"/>
          <ac:picMkLst>
            <pc:docMk/>
            <pc:sldMk cId="1351287969" sldId="259"/>
            <ac:picMk id="7" creationId="{3D8BE265-1353-4357-963B-B4AFD3E1E41F}"/>
          </ac:picMkLst>
        </pc:picChg>
        <pc:picChg chg="add del mod">
          <ac:chgData name="Li, Yanxi" userId="0fd06004-d16b-4e1b-b90f-1a74a263ca20" providerId="ADAL" clId="{8595C34D-96F2-4D99-A7BC-86A1F90A7A7D}" dt="2021-05-12T01:08:58.310" v="3459"/>
          <ac:picMkLst>
            <pc:docMk/>
            <pc:sldMk cId="1351287969" sldId="259"/>
            <ac:picMk id="14" creationId="{0508B67B-2A13-4985-911C-40A2662B2420}"/>
          </ac:picMkLst>
        </pc:picChg>
        <pc:cxnChg chg="add mod">
          <ac:chgData name="Li, Yanxi" userId="0fd06004-d16b-4e1b-b90f-1a74a263ca20" providerId="ADAL" clId="{8595C34D-96F2-4D99-A7BC-86A1F90A7A7D}" dt="2021-05-04T13:05:21.154" v="989" actId="208"/>
          <ac:cxnSpMkLst>
            <pc:docMk/>
            <pc:sldMk cId="1351287969" sldId="259"/>
            <ac:cxnSpMk id="8" creationId="{2EE9314E-AD69-4928-9707-1FEB8F547175}"/>
          </ac:cxnSpMkLst>
        </pc:cxnChg>
        <pc:cxnChg chg="add mod">
          <ac:chgData name="Li, Yanxi" userId="0fd06004-d16b-4e1b-b90f-1a74a263ca20" providerId="ADAL" clId="{8595C34D-96F2-4D99-A7BC-86A1F90A7A7D}" dt="2021-05-04T13:05:14.213" v="987" actId="208"/>
          <ac:cxnSpMkLst>
            <pc:docMk/>
            <pc:sldMk cId="1351287969" sldId="259"/>
            <ac:cxnSpMk id="12" creationId="{E0402240-F004-4B5E-A397-66D1F418FA79}"/>
          </ac:cxnSpMkLst>
        </pc:cxnChg>
        <pc:cxnChg chg="add del">
          <ac:chgData name="Li, Yanxi" userId="0fd06004-d16b-4e1b-b90f-1a74a263ca20" providerId="ADAL" clId="{8595C34D-96F2-4D99-A7BC-86A1F90A7A7D}" dt="2021-05-04T13:05:53.032" v="991" actId="478"/>
          <ac:cxnSpMkLst>
            <pc:docMk/>
            <pc:sldMk cId="1351287969" sldId="259"/>
            <ac:cxnSpMk id="16" creationId="{772168DE-F48A-4DFB-A2BA-EB47D9A22962}"/>
          </ac:cxnSpMkLst>
        </pc:cxnChg>
        <pc:cxnChg chg="add mod">
          <ac:chgData name="Li, Yanxi" userId="0fd06004-d16b-4e1b-b90f-1a74a263ca20" providerId="ADAL" clId="{8595C34D-96F2-4D99-A7BC-86A1F90A7A7D}" dt="2021-05-04T13:06:07.257" v="994" actId="208"/>
          <ac:cxnSpMkLst>
            <pc:docMk/>
            <pc:sldMk cId="1351287969" sldId="259"/>
            <ac:cxnSpMk id="19" creationId="{4E604C85-0766-40A7-B85D-70A9562091EA}"/>
          </ac:cxnSpMkLst>
        </pc:cxnChg>
      </pc:sldChg>
      <pc:sldChg chg="addSp delSp modSp new del mod setBg">
        <pc:chgData name="Li, Yanxi" userId="0fd06004-d16b-4e1b-b90f-1a74a263ca20" providerId="ADAL" clId="{8595C34D-96F2-4D99-A7BC-86A1F90A7A7D}" dt="2021-05-04T13:11:27.813" v="1056" actId="47"/>
        <pc:sldMkLst>
          <pc:docMk/>
          <pc:sldMk cId="3443737598" sldId="260"/>
        </pc:sldMkLst>
        <pc:spChg chg="mod ord">
          <ac:chgData name="Li, Yanxi" userId="0fd06004-d16b-4e1b-b90f-1a74a263ca20" providerId="ADAL" clId="{8595C34D-96F2-4D99-A7BC-86A1F90A7A7D}" dt="2021-05-04T13:11:18.695" v="1055" actId="26606"/>
          <ac:spMkLst>
            <pc:docMk/>
            <pc:sldMk cId="3443737598" sldId="260"/>
            <ac:spMk id="2" creationId="{7A91A79B-092E-4353-BE28-A589CD062EDA}"/>
          </ac:spMkLst>
        </pc:spChg>
        <pc:spChg chg="del mod">
          <ac:chgData name="Li, Yanxi" userId="0fd06004-d16b-4e1b-b90f-1a74a263ca20" providerId="ADAL" clId="{8595C34D-96F2-4D99-A7BC-86A1F90A7A7D}" dt="2021-05-04T13:09:19.097" v="1032"/>
          <ac:spMkLst>
            <pc:docMk/>
            <pc:sldMk cId="3443737598" sldId="260"/>
            <ac:spMk id="3" creationId="{65C55B14-949E-4944-AF2D-1228563945FA}"/>
          </ac:spMkLst>
        </pc:spChg>
        <pc:spChg chg="add del">
          <ac:chgData name="Li, Yanxi" userId="0fd06004-d16b-4e1b-b90f-1a74a263ca20" providerId="ADAL" clId="{8595C34D-96F2-4D99-A7BC-86A1F90A7A7D}" dt="2021-05-04T13:10:29.898" v="1040" actId="26606"/>
          <ac:spMkLst>
            <pc:docMk/>
            <pc:sldMk cId="3443737598" sldId="260"/>
            <ac:spMk id="10" creationId="{7D2C691A-83F2-444D-838B-55B7F6A8F257}"/>
          </ac:spMkLst>
        </pc:spChg>
        <pc:spChg chg="add del">
          <ac:chgData name="Li, Yanxi" userId="0fd06004-d16b-4e1b-b90f-1a74a263ca20" providerId="ADAL" clId="{8595C34D-96F2-4D99-A7BC-86A1F90A7A7D}" dt="2021-05-04T13:10:48.887" v="1044" actId="26606"/>
          <ac:spMkLst>
            <pc:docMk/>
            <pc:sldMk cId="3443737598" sldId="260"/>
            <ac:spMk id="11" creationId="{7316481C-0A49-4796-812B-0D64F063B720}"/>
          </ac:spMkLst>
        </pc:spChg>
        <pc:spChg chg="add del">
          <ac:chgData name="Li, Yanxi" userId="0fd06004-d16b-4e1b-b90f-1a74a263ca20" providerId="ADAL" clId="{8595C34D-96F2-4D99-A7BC-86A1F90A7A7D}" dt="2021-05-04T13:10:29.898" v="1040" actId="26606"/>
          <ac:spMkLst>
            <pc:docMk/>
            <pc:sldMk cId="3443737598" sldId="260"/>
            <ac:spMk id="13" creationId="{F88DA1F7-243F-4238-B2E5-D9BC0A53C2D9}"/>
          </ac:spMkLst>
        </pc:spChg>
        <pc:spChg chg="add del">
          <ac:chgData name="Li, Yanxi" userId="0fd06004-d16b-4e1b-b90f-1a74a263ca20" providerId="ADAL" clId="{8595C34D-96F2-4D99-A7BC-86A1F90A7A7D}" dt="2021-05-04T13:10:29.898" v="1040" actId="26606"/>
          <ac:spMkLst>
            <pc:docMk/>
            <pc:sldMk cId="3443737598" sldId="260"/>
            <ac:spMk id="15" creationId="{A7FC5E3B-10AB-47E5-A8FC-14E8B42CE5A1}"/>
          </ac:spMkLst>
        </pc:spChg>
        <pc:spChg chg="add del">
          <ac:chgData name="Li, Yanxi" userId="0fd06004-d16b-4e1b-b90f-1a74a263ca20" providerId="ADAL" clId="{8595C34D-96F2-4D99-A7BC-86A1F90A7A7D}" dt="2021-05-04T13:10:48.887" v="1044" actId="26606"/>
          <ac:spMkLst>
            <pc:docMk/>
            <pc:sldMk cId="3443737598" sldId="260"/>
            <ac:spMk id="36" creationId="{A5271697-90F1-4A23-8EF2-0179F2EAFACB}"/>
          </ac:spMkLst>
        </pc:spChg>
        <pc:spChg chg="add del">
          <ac:chgData name="Li, Yanxi" userId="0fd06004-d16b-4e1b-b90f-1a74a263ca20" providerId="ADAL" clId="{8595C34D-96F2-4D99-A7BC-86A1F90A7A7D}" dt="2021-05-04T13:10:48.887" v="1044" actId="26606"/>
          <ac:spMkLst>
            <pc:docMk/>
            <pc:sldMk cId="3443737598" sldId="260"/>
            <ac:spMk id="37" creationId="{D9F5512A-48E1-4C07-B75E-3CCC517B6804}"/>
          </ac:spMkLst>
        </pc:spChg>
        <pc:spChg chg="add del">
          <ac:chgData name="Li, Yanxi" userId="0fd06004-d16b-4e1b-b90f-1a74a263ca20" providerId="ADAL" clId="{8595C34D-96F2-4D99-A7BC-86A1F90A7A7D}" dt="2021-05-04T13:11:18.695" v="1055" actId="26606"/>
          <ac:spMkLst>
            <pc:docMk/>
            <pc:sldMk cId="3443737598" sldId="260"/>
            <ac:spMk id="43" creationId="{A5711A0E-A428-4ED1-96CB-33D69FD842E4}"/>
          </ac:spMkLst>
        </pc:spChg>
        <pc:spChg chg="add">
          <ac:chgData name="Li, Yanxi" userId="0fd06004-d16b-4e1b-b90f-1a74a263ca20" providerId="ADAL" clId="{8595C34D-96F2-4D99-A7BC-86A1F90A7A7D}" dt="2021-05-04T13:11:18.695" v="1055" actId="26606"/>
          <ac:spMkLst>
            <pc:docMk/>
            <pc:sldMk cId="3443737598" sldId="260"/>
            <ac:spMk id="48" creationId="{7316481C-0A49-4796-812B-0D64F063B720}"/>
          </ac:spMkLst>
        </pc:spChg>
        <pc:spChg chg="add">
          <ac:chgData name="Li, Yanxi" userId="0fd06004-d16b-4e1b-b90f-1a74a263ca20" providerId="ADAL" clId="{8595C34D-96F2-4D99-A7BC-86A1F90A7A7D}" dt="2021-05-04T13:11:18.695" v="1055" actId="26606"/>
          <ac:spMkLst>
            <pc:docMk/>
            <pc:sldMk cId="3443737598" sldId="260"/>
            <ac:spMk id="50" creationId="{A5271697-90F1-4A23-8EF2-0179F2EAFACB}"/>
          </ac:spMkLst>
        </pc:spChg>
        <pc:spChg chg="add">
          <ac:chgData name="Li, Yanxi" userId="0fd06004-d16b-4e1b-b90f-1a74a263ca20" providerId="ADAL" clId="{8595C34D-96F2-4D99-A7BC-86A1F90A7A7D}" dt="2021-05-04T13:11:18.695" v="1055" actId="26606"/>
          <ac:spMkLst>
            <pc:docMk/>
            <pc:sldMk cId="3443737598" sldId="260"/>
            <ac:spMk id="74" creationId="{D9F5512A-48E1-4C07-B75E-3CCC517B6804}"/>
          </ac:spMkLst>
        </pc:spChg>
        <pc:grpChg chg="add del">
          <ac:chgData name="Li, Yanxi" userId="0fd06004-d16b-4e1b-b90f-1a74a263ca20" providerId="ADAL" clId="{8595C34D-96F2-4D99-A7BC-86A1F90A7A7D}" dt="2021-05-04T13:10:48.887" v="1044" actId="26606"/>
          <ac:grpSpMkLst>
            <pc:docMk/>
            <pc:sldMk cId="3443737598" sldId="260"/>
            <ac:grpSpMk id="38" creationId="{1F49CE81-B2F4-47B2-9D4A-886DCE0A8404}"/>
          </ac:grpSpMkLst>
        </pc:grpChg>
        <pc:grpChg chg="add">
          <ac:chgData name="Li, Yanxi" userId="0fd06004-d16b-4e1b-b90f-1a74a263ca20" providerId="ADAL" clId="{8595C34D-96F2-4D99-A7BC-86A1F90A7A7D}" dt="2021-05-04T13:11:18.695" v="1055" actId="26606"/>
          <ac:grpSpMkLst>
            <pc:docMk/>
            <pc:sldMk cId="3443737598" sldId="260"/>
            <ac:grpSpMk id="52" creationId="{1F49CE81-B2F4-47B2-9D4A-886DCE0A8404}"/>
          </ac:grpSpMkLst>
        </pc:grpChg>
        <pc:picChg chg="add mod ord">
          <ac:chgData name="Li, Yanxi" userId="0fd06004-d16b-4e1b-b90f-1a74a263ca20" providerId="ADAL" clId="{8595C34D-96F2-4D99-A7BC-86A1F90A7A7D}" dt="2021-05-04T13:11:18.695" v="1055" actId="26606"/>
          <ac:picMkLst>
            <pc:docMk/>
            <pc:sldMk cId="3443737598" sldId="260"/>
            <ac:picMk id="4" creationId="{AEAE3D02-AAF9-44D7-A268-12CA48E19379}"/>
          </ac:picMkLst>
        </pc:picChg>
        <pc:picChg chg="add mod ord">
          <ac:chgData name="Li, Yanxi" userId="0fd06004-d16b-4e1b-b90f-1a74a263ca20" providerId="ADAL" clId="{8595C34D-96F2-4D99-A7BC-86A1F90A7A7D}" dt="2021-05-04T13:11:18.695" v="1055" actId="26606"/>
          <ac:picMkLst>
            <pc:docMk/>
            <pc:sldMk cId="3443737598" sldId="260"/>
            <ac:picMk id="5" creationId="{F75F2A2B-49B8-444C-B73C-1A36990C32DB}"/>
          </ac:picMkLst>
        </pc:picChg>
        <pc:picChg chg="add mod ord">
          <ac:chgData name="Li, Yanxi" userId="0fd06004-d16b-4e1b-b90f-1a74a263ca20" providerId="ADAL" clId="{8595C34D-96F2-4D99-A7BC-86A1F90A7A7D}" dt="2021-05-04T13:11:18.695" v="1055" actId="26606"/>
          <ac:picMkLst>
            <pc:docMk/>
            <pc:sldMk cId="3443737598" sldId="260"/>
            <ac:picMk id="6" creationId="{7DD69431-A022-4E37-B130-3ED42D83D248}"/>
          </ac:picMkLst>
        </pc:picChg>
      </pc:sldChg>
      <pc:sldChg chg="addSp delSp modSp new mod setBg modAnim delDesignElem">
        <pc:chgData name="Li, Yanxi" userId="0fd06004-d16b-4e1b-b90f-1a74a263ca20" providerId="ADAL" clId="{8595C34D-96F2-4D99-A7BC-86A1F90A7A7D}" dt="2021-05-12T02:07:45.485" v="3556"/>
        <pc:sldMkLst>
          <pc:docMk/>
          <pc:sldMk cId="4266240896" sldId="260"/>
        </pc:sldMkLst>
        <pc:spChg chg="mod">
          <ac:chgData name="Li, Yanxi" userId="0fd06004-d16b-4e1b-b90f-1a74a263ca20" providerId="ADAL" clId="{8595C34D-96F2-4D99-A7BC-86A1F90A7A7D}" dt="2021-05-11T01:59:21.329" v="2120" actId="207"/>
          <ac:spMkLst>
            <pc:docMk/>
            <pc:sldMk cId="4266240896" sldId="260"/>
            <ac:spMk id="2" creationId="{8FA09306-2FEB-44B6-B2CE-A8A8EAD5258B}"/>
          </ac:spMkLst>
        </pc:spChg>
        <pc:spChg chg="del">
          <ac:chgData name="Li, Yanxi" userId="0fd06004-d16b-4e1b-b90f-1a74a263ca20" providerId="ADAL" clId="{8595C34D-96F2-4D99-A7BC-86A1F90A7A7D}" dt="2021-05-04T13:11:55.195" v="1094"/>
          <ac:spMkLst>
            <pc:docMk/>
            <pc:sldMk cId="4266240896" sldId="260"/>
            <ac:spMk id="3" creationId="{F2C0EDAC-0F11-401A-B893-7DDB259AA3DF}"/>
          </ac:spMkLst>
        </pc:spChg>
        <pc:spChg chg="add del">
          <ac:chgData name="Li, Yanxi" userId="0fd06004-d16b-4e1b-b90f-1a74a263ca20" providerId="ADAL" clId="{8595C34D-96F2-4D99-A7BC-86A1F90A7A7D}" dt="2021-05-11T02:22:00.105" v="3198" actId="478"/>
          <ac:spMkLst>
            <pc:docMk/>
            <pc:sldMk cId="4266240896" sldId="260"/>
            <ac:spMk id="6" creationId="{1D1A07CA-3074-4194-A38D-F93ED8DCFDAD}"/>
          </ac:spMkLst>
        </pc:spChg>
        <pc:spChg chg="add del mod ord">
          <ac:chgData name="Li, Yanxi" userId="0fd06004-d16b-4e1b-b90f-1a74a263ca20" providerId="ADAL" clId="{8595C34D-96F2-4D99-A7BC-86A1F90A7A7D}" dt="2021-05-04T13:25:47.986" v="1309" actId="478"/>
          <ac:spMkLst>
            <pc:docMk/>
            <pc:sldMk cId="4266240896" sldId="260"/>
            <ac:spMk id="7" creationId="{83C19C71-2ABA-4958-89EC-82529924CD16}"/>
          </ac:spMkLst>
        </pc:spChg>
        <pc:spChg chg="add del mod">
          <ac:chgData name="Li, Yanxi" userId="0fd06004-d16b-4e1b-b90f-1a74a263ca20" providerId="ADAL" clId="{8595C34D-96F2-4D99-A7BC-86A1F90A7A7D}" dt="2021-05-11T02:19:32.223" v="3026"/>
          <ac:spMkLst>
            <pc:docMk/>
            <pc:sldMk cId="4266240896" sldId="260"/>
            <ac:spMk id="7" creationId="{B7A66FC2-1C10-456B-93AF-5EE590F5C0AD}"/>
          </ac:spMkLst>
        </pc:spChg>
        <pc:spChg chg="add del">
          <ac:chgData name="Li, Yanxi" userId="0fd06004-d16b-4e1b-b90f-1a74a263ca20" providerId="ADAL" clId="{8595C34D-96F2-4D99-A7BC-86A1F90A7A7D}" dt="2021-05-04T13:13:35.345" v="1128" actId="478"/>
          <ac:spMkLst>
            <pc:docMk/>
            <pc:sldMk cId="4266240896" sldId="260"/>
            <ac:spMk id="8" creationId="{EFB84BA0-780B-4DD4-AB6B-CAE0CBD76DE0}"/>
          </ac:spMkLst>
        </pc:spChg>
        <pc:spChg chg="add mod">
          <ac:chgData name="Li, Yanxi" userId="0fd06004-d16b-4e1b-b90f-1a74a263ca20" providerId="ADAL" clId="{8595C34D-96F2-4D99-A7BC-86A1F90A7A7D}" dt="2021-05-11T02:21:28.844" v="3196" actId="14100"/>
          <ac:spMkLst>
            <pc:docMk/>
            <pc:sldMk cId="4266240896" sldId="260"/>
            <ac:spMk id="8" creationId="{FE67A5D9-DCCD-41BA-B201-D2676CD55B90}"/>
          </ac:spMkLst>
        </pc:spChg>
        <pc:spChg chg="add mod">
          <ac:chgData name="Li, Yanxi" userId="0fd06004-d16b-4e1b-b90f-1a74a263ca20" providerId="ADAL" clId="{8595C34D-96F2-4D99-A7BC-86A1F90A7A7D}" dt="2021-05-11T02:23:51.130" v="3217" actId="1076"/>
          <ac:spMkLst>
            <pc:docMk/>
            <pc:sldMk cId="4266240896" sldId="260"/>
            <ac:spMk id="9" creationId="{137E3FCB-7AC6-476B-8057-C4F865C845E4}"/>
          </ac:spMkLst>
        </pc:spChg>
        <pc:spChg chg="add del mod">
          <ac:chgData name="Li, Yanxi" userId="0fd06004-d16b-4e1b-b90f-1a74a263ca20" providerId="ADAL" clId="{8595C34D-96F2-4D99-A7BC-86A1F90A7A7D}" dt="2021-05-11T02:23:26.448" v="3211" actId="478"/>
          <ac:spMkLst>
            <pc:docMk/>
            <pc:sldMk cId="4266240896" sldId="260"/>
            <ac:spMk id="10" creationId="{0F59020E-DD27-4DC7-B4D3-BCC3F89637D3}"/>
          </ac:spMkLst>
        </pc:spChg>
        <pc:spChg chg="add del mod">
          <ac:chgData name="Li, Yanxi" userId="0fd06004-d16b-4e1b-b90f-1a74a263ca20" providerId="ADAL" clId="{8595C34D-96F2-4D99-A7BC-86A1F90A7A7D}" dt="2021-05-04T13:25:39.571" v="1305" actId="478"/>
          <ac:spMkLst>
            <pc:docMk/>
            <pc:sldMk cId="4266240896" sldId="260"/>
            <ac:spMk id="11" creationId="{78FACB35-2CF3-459B-9755-834CF5104CDA}"/>
          </ac:spMkLst>
        </pc:spChg>
        <pc:spChg chg="add mod">
          <ac:chgData name="Li, Yanxi" userId="0fd06004-d16b-4e1b-b90f-1a74a263ca20" providerId="ADAL" clId="{8595C34D-96F2-4D99-A7BC-86A1F90A7A7D}" dt="2021-05-11T02:23:48.312" v="3216" actId="207"/>
          <ac:spMkLst>
            <pc:docMk/>
            <pc:sldMk cId="4266240896" sldId="260"/>
            <ac:spMk id="11" creationId="{E4E8B1C1-23A0-46D9-BB9F-F1DC3E7F6CEB}"/>
          </ac:spMkLst>
        </pc:spChg>
        <pc:spChg chg="add del mod">
          <ac:chgData name="Li, Yanxi" userId="0fd06004-d16b-4e1b-b90f-1a74a263ca20" providerId="ADAL" clId="{8595C34D-96F2-4D99-A7BC-86A1F90A7A7D}" dt="2021-05-04T13:25:40.622" v="1306" actId="478"/>
          <ac:spMkLst>
            <pc:docMk/>
            <pc:sldMk cId="4266240896" sldId="260"/>
            <ac:spMk id="12" creationId="{0A796187-77A7-4A61-9964-C93FCB4810EC}"/>
          </ac:spMkLst>
        </pc:spChg>
        <pc:spChg chg="add del">
          <ac:chgData name="Li, Yanxi" userId="0fd06004-d16b-4e1b-b90f-1a74a263ca20" providerId="ADAL" clId="{8595C34D-96F2-4D99-A7BC-86A1F90A7A7D}" dt="2021-05-04T13:22:38.936" v="1268" actId="26606"/>
          <ac:spMkLst>
            <pc:docMk/>
            <pc:sldMk cId="4266240896" sldId="260"/>
            <ac:spMk id="21" creationId="{D462EE7E-14DF-497D-AE08-F6623DB88E99}"/>
          </ac:spMkLst>
        </pc:spChg>
        <pc:spChg chg="add del">
          <ac:chgData name="Li, Yanxi" userId="0fd06004-d16b-4e1b-b90f-1a74a263ca20" providerId="ADAL" clId="{8595C34D-96F2-4D99-A7BC-86A1F90A7A7D}" dt="2021-05-04T13:22:38.936" v="1268" actId="26606"/>
          <ac:spMkLst>
            <pc:docMk/>
            <pc:sldMk cId="4266240896" sldId="260"/>
            <ac:spMk id="23" creationId="{2FBF0AC7-1F73-4A5E-882F-8C2A41F1AEA4}"/>
          </ac:spMkLst>
        </pc:spChg>
        <pc:spChg chg="add del">
          <ac:chgData name="Li, Yanxi" userId="0fd06004-d16b-4e1b-b90f-1a74a263ca20" providerId="ADAL" clId="{8595C34D-96F2-4D99-A7BC-86A1F90A7A7D}" dt="2021-05-04T13:28:51.854" v="1396" actId="26606"/>
          <ac:spMkLst>
            <pc:docMk/>
            <pc:sldMk cId="4266240896" sldId="260"/>
            <ac:spMk id="28" creationId="{26FF42C2-EA15-4154-B242-E98E88CED99C}"/>
          </ac:spMkLst>
        </pc:spChg>
        <pc:spChg chg="add del">
          <ac:chgData name="Li, Yanxi" userId="0fd06004-d16b-4e1b-b90f-1a74a263ca20" providerId="ADAL" clId="{8595C34D-96F2-4D99-A7BC-86A1F90A7A7D}" dt="2021-05-04T13:28:51.854" v="1396" actId="26606"/>
          <ac:spMkLst>
            <pc:docMk/>
            <pc:sldMk cId="4266240896" sldId="260"/>
            <ac:spMk id="30" creationId="{D79DE9F7-28C4-4856-BA57-D696E124C137}"/>
          </ac:spMkLst>
        </pc:spChg>
        <pc:spChg chg="add del">
          <ac:chgData name="Li, Yanxi" userId="0fd06004-d16b-4e1b-b90f-1a74a263ca20" providerId="ADAL" clId="{8595C34D-96F2-4D99-A7BC-86A1F90A7A7D}" dt="2021-05-04T13:28:51.854" v="1396" actId="26606"/>
          <ac:spMkLst>
            <pc:docMk/>
            <pc:sldMk cId="4266240896" sldId="260"/>
            <ac:spMk id="32" creationId="{E1F9ED9C-121B-44C6-A308-5824769C40D5}"/>
          </ac:spMkLst>
        </pc:spChg>
        <pc:spChg chg="add del">
          <ac:chgData name="Li, Yanxi" userId="0fd06004-d16b-4e1b-b90f-1a74a263ca20" providerId="ADAL" clId="{8595C34D-96F2-4D99-A7BC-86A1F90A7A7D}" dt="2021-05-04T13:28:51.854" v="1396" actId="26606"/>
          <ac:spMkLst>
            <pc:docMk/>
            <pc:sldMk cId="4266240896" sldId="260"/>
            <ac:spMk id="34" creationId="{4A5F8185-F27B-4E99-A06C-007336FE3F2D}"/>
          </ac:spMkLst>
        </pc:spChg>
        <pc:spChg chg="add del mod ord">
          <ac:chgData name="Li, Yanxi" userId="0fd06004-d16b-4e1b-b90f-1a74a263ca20" providerId="ADAL" clId="{8595C34D-96F2-4D99-A7BC-86A1F90A7A7D}" dt="2021-05-04T13:36:17.932" v="1509" actId="478"/>
          <ac:spMkLst>
            <pc:docMk/>
            <pc:sldMk cId="4266240896" sldId="260"/>
            <ac:spMk id="38" creationId="{7EA9B104-C776-4474-BD97-989F02FD8FB2}"/>
          </ac:spMkLst>
        </pc:spChg>
        <pc:spChg chg="add del">
          <ac:chgData name="Li, Yanxi" userId="0fd06004-d16b-4e1b-b90f-1a74a263ca20" providerId="ADAL" clId="{8595C34D-96F2-4D99-A7BC-86A1F90A7A7D}" dt="2021-05-04T13:29:39.763" v="1408" actId="26606"/>
          <ac:spMkLst>
            <pc:docMk/>
            <pc:sldMk cId="4266240896" sldId="260"/>
            <ac:spMk id="41" creationId="{FC7A3AA1-44C4-4CBE-8808-D86A411AD665}"/>
          </ac:spMkLst>
        </pc:spChg>
        <pc:spChg chg="add del">
          <ac:chgData name="Li, Yanxi" userId="0fd06004-d16b-4e1b-b90f-1a74a263ca20" providerId="ADAL" clId="{8595C34D-96F2-4D99-A7BC-86A1F90A7A7D}" dt="2021-05-04T13:29:39.763" v="1408" actId="26606"/>
          <ac:spMkLst>
            <pc:docMk/>
            <pc:sldMk cId="4266240896" sldId="260"/>
            <ac:spMk id="45" creationId="{091C9E05-1ED5-4438-8E0F-38219974999F}"/>
          </ac:spMkLst>
        </pc:spChg>
        <pc:spChg chg="add del">
          <ac:chgData name="Li, Yanxi" userId="0fd06004-d16b-4e1b-b90f-1a74a263ca20" providerId="ADAL" clId="{8595C34D-96F2-4D99-A7BC-86A1F90A7A7D}" dt="2021-05-04T13:36:02.873" v="1502" actId="26606"/>
          <ac:spMkLst>
            <pc:docMk/>
            <pc:sldMk cId="4266240896" sldId="260"/>
            <ac:spMk id="50" creationId="{FC7A3AA1-44C4-4CBE-8808-D86A411AD665}"/>
          </ac:spMkLst>
        </pc:spChg>
        <pc:spChg chg="add del">
          <ac:chgData name="Li, Yanxi" userId="0fd06004-d16b-4e1b-b90f-1a74a263ca20" providerId="ADAL" clId="{8595C34D-96F2-4D99-A7BC-86A1F90A7A7D}" dt="2021-05-04T13:36:02.873" v="1502" actId="26606"/>
          <ac:spMkLst>
            <pc:docMk/>
            <pc:sldMk cId="4266240896" sldId="260"/>
            <ac:spMk id="54" creationId="{091C9E05-1ED5-4438-8E0F-38219974999F}"/>
          </ac:spMkLst>
        </pc:spChg>
        <pc:spChg chg="add">
          <ac:chgData name="Li, Yanxi" userId="0fd06004-d16b-4e1b-b90f-1a74a263ca20" providerId="ADAL" clId="{8595C34D-96F2-4D99-A7BC-86A1F90A7A7D}" dt="2021-05-04T13:36:02.873" v="1502" actId="26606"/>
          <ac:spMkLst>
            <pc:docMk/>
            <pc:sldMk cId="4266240896" sldId="260"/>
            <ac:spMk id="59" creationId="{8761DDFE-071F-4200-B0AA-394476C2D2D6}"/>
          </ac:spMkLst>
        </pc:spChg>
        <pc:picChg chg="add mod ord">
          <ac:chgData name="Li, Yanxi" userId="0fd06004-d16b-4e1b-b90f-1a74a263ca20" providerId="ADAL" clId="{8595C34D-96F2-4D99-A7BC-86A1F90A7A7D}" dt="2021-05-11T01:59:36.642" v="2126" actId="14100"/>
          <ac:picMkLst>
            <pc:docMk/>
            <pc:sldMk cId="4266240896" sldId="260"/>
            <ac:picMk id="4" creationId="{F9AFECF5-2D7D-45DF-9EAA-7AC4AE680B78}"/>
          </ac:picMkLst>
        </pc:picChg>
        <pc:picChg chg="add mod">
          <ac:chgData name="Li, Yanxi" userId="0fd06004-d16b-4e1b-b90f-1a74a263ca20" providerId="ADAL" clId="{8595C34D-96F2-4D99-A7BC-86A1F90A7A7D}" dt="2021-05-11T01:59:33.285" v="2125" actId="1076"/>
          <ac:picMkLst>
            <pc:docMk/>
            <pc:sldMk cId="4266240896" sldId="260"/>
            <ac:picMk id="5" creationId="{91EA3FA6-8F4D-4717-B71A-2182C91F3105}"/>
          </ac:picMkLst>
        </pc:picChg>
        <pc:picChg chg="add del mod">
          <ac:chgData name="Li, Yanxi" userId="0fd06004-d16b-4e1b-b90f-1a74a263ca20" providerId="ADAL" clId="{8595C34D-96F2-4D99-A7BC-86A1F90A7A7D}" dt="2021-05-04T13:12:54.487" v="1108" actId="478"/>
          <ac:picMkLst>
            <pc:docMk/>
            <pc:sldMk cId="4266240896" sldId="260"/>
            <ac:picMk id="6" creationId="{5939EF27-B51C-42D4-8FBB-62BF638726ED}"/>
          </ac:picMkLst>
        </pc:picChg>
        <pc:picChg chg="mod">
          <ac:chgData name="Li, Yanxi" userId="0fd06004-d16b-4e1b-b90f-1a74a263ca20" providerId="ADAL" clId="{8595C34D-96F2-4D99-A7BC-86A1F90A7A7D}" dt="2021-05-12T01:29:13.550" v="3494" actId="1076"/>
          <ac:picMkLst>
            <pc:docMk/>
            <pc:sldMk cId="4266240896" sldId="260"/>
            <ac:picMk id="13" creationId="{2992CCD1-0A57-43E0-81BE-45AC32BFFBD4}"/>
          </ac:picMkLst>
        </pc:picChg>
        <pc:picChg chg="add del mod">
          <ac:chgData name="Li, Yanxi" userId="0fd06004-d16b-4e1b-b90f-1a74a263ca20" providerId="ADAL" clId="{8595C34D-96F2-4D99-A7BC-86A1F90A7A7D}" dt="2021-05-04T13:21:21.741" v="1263" actId="478"/>
          <ac:picMkLst>
            <pc:docMk/>
            <pc:sldMk cId="4266240896" sldId="260"/>
            <ac:picMk id="15" creationId="{66C0D19E-7022-41DF-AF8D-47DA92F54F59}"/>
          </ac:picMkLst>
        </pc:picChg>
        <pc:picChg chg="add del mod ord">
          <ac:chgData name="Li, Yanxi" userId="0fd06004-d16b-4e1b-b90f-1a74a263ca20" providerId="ADAL" clId="{8595C34D-96F2-4D99-A7BC-86A1F90A7A7D}" dt="2021-05-04T13:22:43.645" v="1270" actId="478"/>
          <ac:picMkLst>
            <pc:docMk/>
            <pc:sldMk cId="4266240896" sldId="260"/>
            <ac:picMk id="16" creationId="{A2F826C7-A0C9-4B55-B459-32A4E22FFE62}"/>
          </ac:picMkLst>
        </pc:picChg>
        <pc:picChg chg="add del mod">
          <ac:chgData name="Li, Yanxi" userId="0fd06004-d16b-4e1b-b90f-1a74a263ca20" providerId="ADAL" clId="{8595C34D-96F2-4D99-A7BC-86A1F90A7A7D}" dt="2021-05-04T13:24:12.266" v="1293" actId="478"/>
          <ac:picMkLst>
            <pc:docMk/>
            <pc:sldMk cId="4266240896" sldId="260"/>
            <ac:picMk id="24" creationId="{A9942158-57B8-4FB7-9D20-4C71CDECC742}"/>
          </ac:picMkLst>
        </pc:picChg>
        <pc:picChg chg="add del">
          <ac:chgData name="Li, Yanxi" userId="0fd06004-d16b-4e1b-b90f-1a74a263ca20" providerId="ADAL" clId="{8595C34D-96F2-4D99-A7BC-86A1F90A7A7D}" dt="2021-05-04T13:29:39.763" v="1408" actId="26606"/>
          <ac:picMkLst>
            <pc:docMk/>
            <pc:sldMk cId="4266240896" sldId="260"/>
            <ac:picMk id="43" creationId="{4FDAB746-A9A3-4EC2-8997-5EB71BC96424}"/>
          </ac:picMkLst>
        </pc:picChg>
        <pc:picChg chg="add del">
          <ac:chgData name="Li, Yanxi" userId="0fd06004-d16b-4e1b-b90f-1a74a263ca20" providerId="ADAL" clId="{8595C34D-96F2-4D99-A7BC-86A1F90A7A7D}" dt="2021-05-04T13:36:02.873" v="1502" actId="26606"/>
          <ac:picMkLst>
            <pc:docMk/>
            <pc:sldMk cId="4266240896" sldId="260"/>
            <ac:picMk id="52" creationId="{4FDAB746-A9A3-4EC2-8997-5EB71BC96424}"/>
          </ac:picMkLst>
        </pc:picChg>
        <pc:cxnChg chg="add del mod">
          <ac:chgData name="Li, Yanxi" userId="0fd06004-d16b-4e1b-b90f-1a74a263ca20" providerId="ADAL" clId="{8595C34D-96F2-4D99-A7BC-86A1F90A7A7D}" dt="2021-05-04T13:13:57.427" v="1131" actId="478"/>
          <ac:cxnSpMkLst>
            <pc:docMk/>
            <pc:sldMk cId="4266240896" sldId="260"/>
            <ac:cxnSpMk id="10" creationId="{64AB83EA-29ED-41C0-B568-C02DE81BFB7A}"/>
          </ac:cxnSpMkLst>
        </pc:cxnChg>
        <pc:cxnChg chg="add del mod">
          <ac:chgData name="Li, Yanxi" userId="0fd06004-d16b-4e1b-b90f-1a74a263ca20" providerId="ADAL" clId="{8595C34D-96F2-4D99-A7BC-86A1F90A7A7D}" dt="2021-05-04T13:25:41.326" v="1307" actId="478"/>
          <ac:cxnSpMkLst>
            <pc:docMk/>
            <pc:sldMk cId="4266240896" sldId="260"/>
            <ac:cxnSpMk id="14" creationId="{C142E911-9E09-46DD-88F7-834B5731A482}"/>
          </ac:cxnSpMkLst>
        </pc:cxnChg>
      </pc:sldChg>
      <pc:sldChg chg="addSp delSp modSp new mod setBg modAnim delDesignElem">
        <pc:chgData name="Li, Yanxi" userId="0fd06004-d16b-4e1b-b90f-1a74a263ca20" providerId="ADAL" clId="{8595C34D-96F2-4D99-A7BC-86A1F90A7A7D}" dt="2021-05-12T02:07:52.600" v="3558"/>
        <pc:sldMkLst>
          <pc:docMk/>
          <pc:sldMk cId="4069820399" sldId="261"/>
        </pc:sldMkLst>
        <pc:spChg chg="mod">
          <ac:chgData name="Li, Yanxi" userId="0fd06004-d16b-4e1b-b90f-1a74a263ca20" providerId="ADAL" clId="{8595C34D-96F2-4D99-A7BC-86A1F90A7A7D}" dt="2021-05-11T02:00:14.624" v="2131" actId="255"/>
          <ac:spMkLst>
            <pc:docMk/>
            <pc:sldMk cId="4069820399" sldId="261"/>
            <ac:spMk id="2" creationId="{5D801F5C-75D1-4355-BAA3-651889486403}"/>
          </ac:spMkLst>
        </pc:spChg>
        <pc:spChg chg="del">
          <ac:chgData name="Li, Yanxi" userId="0fd06004-d16b-4e1b-b90f-1a74a263ca20" providerId="ADAL" clId="{8595C34D-96F2-4D99-A7BC-86A1F90A7A7D}" dt="2021-05-04T13:12:44.616" v="1105"/>
          <ac:spMkLst>
            <pc:docMk/>
            <pc:sldMk cId="4069820399" sldId="261"/>
            <ac:spMk id="3" creationId="{2ADE3F47-BF63-41CE-B5EC-C812BE1E6A2F}"/>
          </ac:spMkLst>
        </pc:spChg>
        <pc:spChg chg="add del mod">
          <ac:chgData name="Li, Yanxi" userId="0fd06004-d16b-4e1b-b90f-1a74a263ca20" providerId="ADAL" clId="{8595C34D-96F2-4D99-A7BC-86A1F90A7A7D}" dt="2021-05-04T13:18:04.124" v="1212"/>
          <ac:spMkLst>
            <pc:docMk/>
            <pc:sldMk cId="4069820399" sldId="261"/>
            <ac:spMk id="8" creationId="{07AC4701-2D9B-43DF-AE71-260D37988A64}"/>
          </ac:spMkLst>
        </pc:spChg>
        <pc:spChg chg="add del">
          <ac:chgData name="Li, Yanxi" userId="0fd06004-d16b-4e1b-b90f-1a74a263ca20" providerId="ADAL" clId="{8595C34D-96F2-4D99-A7BC-86A1F90A7A7D}" dt="2021-05-04T13:30:16.922" v="1416" actId="26606"/>
          <ac:spMkLst>
            <pc:docMk/>
            <pc:sldMk cId="4069820399" sldId="261"/>
            <ac:spMk id="12" creationId="{823AC064-BC96-4F32-8AE1-B2FD38754823}"/>
          </ac:spMkLst>
        </pc:spChg>
        <pc:spChg chg="add mod">
          <ac:chgData name="Li, Yanxi" userId="0fd06004-d16b-4e1b-b90f-1a74a263ca20" providerId="ADAL" clId="{8595C34D-96F2-4D99-A7BC-86A1F90A7A7D}" dt="2021-05-11T02:24:09.693" v="3219" actId="1076"/>
          <ac:spMkLst>
            <pc:docMk/>
            <pc:sldMk cId="4069820399" sldId="261"/>
            <ac:spMk id="20" creationId="{BEBFC409-F639-4B14-8EDD-5F337587F35E}"/>
          </ac:spMkLst>
        </pc:spChg>
        <pc:spChg chg="add del">
          <ac:chgData name="Li, Yanxi" userId="0fd06004-d16b-4e1b-b90f-1a74a263ca20" providerId="ADAL" clId="{8595C34D-96F2-4D99-A7BC-86A1F90A7A7D}" dt="2021-05-04T13:37:00.168" v="1526" actId="26606"/>
          <ac:spMkLst>
            <pc:docMk/>
            <pc:sldMk cId="4069820399" sldId="261"/>
            <ac:spMk id="23" creationId="{FC7A3AA1-44C4-4CBE-8808-D86A411AD665}"/>
          </ac:spMkLst>
        </pc:spChg>
        <pc:spChg chg="add del">
          <ac:chgData name="Li, Yanxi" userId="0fd06004-d16b-4e1b-b90f-1a74a263ca20" providerId="ADAL" clId="{8595C34D-96F2-4D99-A7BC-86A1F90A7A7D}" dt="2021-05-04T13:37:00.168" v="1526" actId="26606"/>
          <ac:spMkLst>
            <pc:docMk/>
            <pc:sldMk cId="4069820399" sldId="261"/>
            <ac:spMk id="27" creationId="{091C9E05-1ED5-4438-8E0F-38219974999F}"/>
          </ac:spMkLst>
        </pc:spChg>
        <pc:spChg chg="add">
          <ac:chgData name="Li, Yanxi" userId="0fd06004-d16b-4e1b-b90f-1a74a263ca20" providerId="ADAL" clId="{8595C34D-96F2-4D99-A7BC-86A1F90A7A7D}" dt="2021-05-04T13:37:00.168" v="1526" actId="26606"/>
          <ac:spMkLst>
            <pc:docMk/>
            <pc:sldMk cId="4069820399" sldId="261"/>
            <ac:spMk id="32" creationId="{8761DDFE-071F-4200-B0AA-394476C2D2D6}"/>
          </ac:spMkLst>
        </pc:spChg>
        <pc:picChg chg="add mod">
          <ac:chgData name="Li, Yanxi" userId="0fd06004-d16b-4e1b-b90f-1a74a263ca20" providerId="ADAL" clId="{8595C34D-96F2-4D99-A7BC-86A1F90A7A7D}" dt="2021-05-11T02:00:56.695" v="2143" actId="1076"/>
          <ac:picMkLst>
            <pc:docMk/>
            <pc:sldMk cId="4069820399" sldId="261"/>
            <ac:picMk id="4" creationId="{04DFD162-9736-4230-919F-1446CAB71AD6}"/>
          </ac:picMkLst>
        </pc:picChg>
        <pc:picChg chg="add mod">
          <ac:chgData name="Li, Yanxi" userId="0fd06004-d16b-4e1b-b90f-1a74a263ca20" providerId="ADAL" clId="{8595C34D-96F2-4D99-A7BC-86A1F90A7A7D}" dt="2021-05-11T02:01:12.338" v="2149" actId="1076"/>
          <ac:picMkLst>
            <pc:docMk/>
            <pc:sldMk cId="4069820399" sldId="261"/>
            <ac:picMk id="7" creationId="{AEB94B9A-E500-44DA-9C86-1754875F2929}"/>
          </ac:picMkLst>
        </pc:picChg>
        <pc:picChg chg="mod">
          <ac:chgData name="Li, Yanxi" userId="0fd06004-d16b-4e1b-b90f-1a74a263ca20" providerId="ADAL" clId="{8595C34D-96F2-4D99-A7BC-86A1F90A7A7D}" dt="2021-05-12T01:36:54.108" v="3497" actId="1076"/>
          <ac:picMkLst>
            <pc:docMk/>
            <pc:sldMk cId="4069820399" sldId="261"/>
            <ac:picMk id="8" creationId="{EBC2BA6A-4314-458F-8956-24D7C62D68EF}"/>
          </ac:picMkLst>
        </pc:picChg>
        <pc:picChg chg="add del mod">
          <ac:chgData name="Li, Yanxi" userId="0fd06004-d16b-4e1b-b90f-1a74a263ca20" providerId="ADAL" clId="{8595C34D-96F2-4D99-A7BC-86A1F90A7A7D}" dt="2021-05-04T13:20:39.786" v="1250" actId="478"/>
          <ac:picMkLst>
            <pc:docMk/>
            <pc:sldMk cId="4069820399" sldId="261"/>
            <ac:picMk id="9" creationId="{368DF0E7-BA95-489C-B450-699AF1660E6A}"/>
          </ac:picMkLst>
        </pc:picChg>
        <pc:picChg chg="add del">
          <ac:chgData name="Li, Yanxi" userId="0fd06004-d16b-4e1b-b90f-1a74a263ca20" providerId="ADAL" clId="{8595C34D-96F2-4D99-A7BC-86A1F90A7A7D}" dt="2021-05-04T13:37:00.168" v="1526" actId="26606"/>
          <ac:picMkLst>
            <pc:docMk/>
            <pc:sldMk cId="4069820399" sldId="261"/>
            <ac:picMk id="25" creationId="{4FDAB746-A9A3-4EC2-8997-5EB71BC96424}"/>
          </ac:picMkLst>
        </pc:picChg>
        <pc:cxnChg chg="add mod ord">
          <ac:chgData name="Li, Yanxi" userId="0fd06004-d16b-4e1b-b90f-1a74a263ca20" providerId="ADAL" clId="{8595C34D-96F2-4D99-A7BC-86A1F90A7A7D}" dt="2021-05-11T02:00:58.501" v="2144" actId="1076"/>
          <ac:cxnSpMkLst>
            <pc:docMk/>
            <pc:sldMk cId="4069820399" sldId="261"/>
            <ac:cxnSpMk id="6" creationId="{17888DC0-8F43-44B7-81C3-8DB29A9EEAC2}"/>
          </ac:cxnSpMkLst>
        </pc:cxnChg>
        <pc:cxnChg chg="add del">
          <ac:chgData name="Li, Yanxi" userId="0fd06004-d16b-4e1b-b90f-1a74a263ca20" providerId="ADAL" clId="{8595C34D-96F2-4D99-A7BC-86A1F90A7A7D}" dt="2021-05-04T13:30:16.922" v="1416" actId="26606"/>
          <ac:cxnSpMkLst>
            <pc:docMk/>
            <pc:sldMk cId="4069820399" sldId="261"/>
            <ac:cxnSpMk id="14" creationId="{7E7C77BC-7138-40B1-A15B-20F57A494629}"/>
          </ac:cxnSpMkLst>
        </pc:cxnChg>
        <pc:cxnChg chg="add del">
          <ac:chgData name="Li, Yanxi" userId="0fd06004-d16b-4e1b-b90f-1a74a263ca20" providerId="ADAL" clId="{8595C34D-96F2-4D99-A7BC-86A1F90A7A7D}" dt="2021-05-04T13:30:16.922" v="1416" actId="26606"/>
          <ac:cxnSpMkLst>
            <pc:docMk/>
            <pc:sldMk cId="4069820399" sldId="261"/>
            <ac:cxnSpMk id="16" creationId="{DB146403-F3D6-484B-B2ED-97F9565D0370}"/>
          </ac:cxnSpMkLst>
        </pc:cxnChg>
      </pc:sldChg>
      <pc:sldChg chg="addSp delSp modSp new del mod setBg delDesignElem">
        <pc:chgData name="Li, Yanxi" userId="0fd06004-d16b-4e1b-b90f-1a74a263ca20" providerId="ADAL" clId="{8595C34D-96F2-4D99-A7BC-86A1F90A7A7D}" dt="2021-05-11T02:01:54.757" v="2151" actId="2696"/>
        <pc:sldMkLst>
          <pc:docMk/>
          <pc:sldMk cId="2196922172" sldId="262"/>
        </pc:sldMkLst>
        <pc:spChg chg="mod">
          <ac:chgData name="Li, Yanxi" userId="0fd06004-d16b-4e1b-b90f-1a74a263ca20" providerId="ADAL" clId="{8595C34D-96F2-4D99-A7BC-86A1F90A7A7D}" dt="2021-05-04T13:30:39.472" v="1419" actId="26606"/>
          <ac:spMkLst>
            <pc:docMk/>
            <pc:sldMk cId="2196922172" sldId="262"/>
            <ac:spMk id="2" creationId="{699F575B-5812-4D64-A00E-710BC7750643}"/>
          </ac:spMkLst>
        </pc:spChg>
        <pc:spChg chg="del">
          <ac:chgData name="Li, Yanxi" userId="0fd06004-d16b-4e1b-b90f-1a74a263ca20" providerId="ADAL" clId="{8595C34D-96F2-4D99-A7BC-86A1F90A7A7D}" dt="2021-05-04T13:19:42.846" v="1226"/>
          <ac:spMkLst>
            <pc:docMk/>
            <pc:sldMk cId="2196922172" sldId="262"/>
            <ac:spMk id="3" creationId="{B7C85A05-AB25-4158-AEF0-846E70057F00}"/>
          </ac:spMkLst>
        </pc:spChg>
        <pc:spChg chg="add mod ord">
          <ac:chgData name="Li, Yanxi" userId="0fd06004-d16b-4e1b-b90f-1a74a263ca20" providerId="ADAL" clId="{8595C34D-96F2-4D99-A7BC-86A1F90A7A7D}" dt="2021-05-04T13:30:39.472" v="1419" actId="26606"/>
          <ac:spMkLst>
            <pc:docMk/>
            <pc:sldMk cId="2196922172" sldId="262"/>
            <ac:spMk id="9" creationId="{F351BBCB-B56B-4DB6-8AED-E12C99DB79FE}"/>
          </ac:spMkLst>
        </pc:spChg>
        <pc:spChg chg="add del">
          <ac:chgData name="Li, Yanxi" userId="0fd06004-d16b-4e1b-b90f-1a74a263ca20" providerId="ADAL" clId="{8595C34D-96F2-4D99-A7BC-86A1F90A7A7D}" dt="2021-05-04T13:30:39.472" v="1419" actId="26606"/>
          <ac:spMkLst>
            <pc:docMk/>
            <pc:sldMk cId="2196922172" sldId="262"/>
            <ac:spMk id="12" creationId="{73DE2CFE-42F2-48F0-8706-5264E012B10C}"/>
          </ac:spMkLst>
        </pc:spChg>
        <pc:spChg chg="add del">
          <ac:chgData name="Li, Yanxi" userId="0fd06004-d16b-4e1b-b90f-1a74a263ca20" providerId="ADAL" clId="{8595C34D-96F2-4D99-A7BC-86A1F90A7A7D}" dt="2021-05-04T13:30:39.457" v="1418" actId="26606"/>
          <ac:spMkLst>
            <pc:docMk/>
            <pc:sldMk cId="2196922172" sldId="262"/>
            <ac:spMk id="14" creationId="{49CD2D09-B1BB-4DF5-9E1C-3D21B21EDEFD}"/>
          </ac:spMkLst>
        </pc:spChg>
        <pc:spChg chg="add del">
          <ac:chgData name="Li, Yanxi" userId="0fd06004-d16b-4e1b-b90f-1a74a263ca20" providerId="ADAL" clId="{8595C34D-96F2-4D99-A7BC-86A1F90A7A7D}" dt="2021-05-04T13:25:14.879" v="1302" actId="26606"/>
          <ac:spMkLst>
            <pc:docMk/>
            <pc:sldMk cId="2196922172" sldId="262"/>
            <ac:spMk id="17" creationId="{F4C0B10B-D2C4-4A54-AFAD-3D27DF88BB37}"/>
          </ac:spMkLst>
        </pc:spChg>
        <pc:spChg chg="add del">
          <ac:chgData name="Li, Yanxi" userId="0fd06004-d16b-4e1b-b90f-1a74a263ca20" providerId="ADAL" clId="{8595C34D-96F2-4D99-A7BC-86A1F90A7A7D}" dt="2021-05-04T13:30:39.457" v="1418" actId="26606"/>
          <ac:spMkLst>
            <pc:docMk/>
            <pc:sldMk cId="2196922172" sldId="262"/>
            <ac:spMk id="21" creationId="{967C29FE-FD32-4AFB-AD20-DBDF5864B2D8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2196922172" sldId="262"/>
            <ac:spMk id="23" creationId="{9AF5C66A-E8F2-4E13-98A3-FE96597C5A42}"/>
          </ac:spMkLst>
        </pc:spChg>
        <pc:spChg chg="add del">
          <ac:chgData name="Li, Yanxi" userId="0fd06004-d16b-4e1b-b90f-1a74a263ca20" providerId="ADAL" clId="{8595C34D-96F2-4D99-A7BC-86A1F90A7A7D}" dt="2021-05-04T13:25:04.230" v="1297" actId="26606"/>
          <ac:spMkLst>
            <pc:docMk/>
            <pc:sldMk cId="2196922172" sldId="262"/>
            <ac:spMk id="29" creationId="{F4C0B10B-D2C4-4A54-AFAD-3D27DF88BB37}"/>
          </ac:spMkLst>
        </pc:spChg>
        <pc:spChg chg="add del">
          <ac:chgData name="Li, Yanxi" userId="0fd06004-d16b-4e1b-b90f-1a74a263ca20" providerId="ADAL" clId="{8595C34D-96F2-4D99-A7BC-86A1F90A7A7D}" dt="2021-05-04T13:25:14.252" v="1301" actId="26606"/>
          <ac:spMkLst>
            <pc:docMk/>
            <pc:sldMk cId="2196922172" sldId="262"/>
            <ac:spMk id="38" creationId="{73DE2CFE-42F2-48F0-8706-5264E012B10C}"/>
          </ac:spMkLst>
        </pc:spChg>
        <pc:grpChg chg="add del">
          <ac:chgData name="Li, Yanxi" userId="0fd06004-d16b-4e1b-b90f-1a74a263ca20" providerId="ADAL" clId="{8595C34D-96F2-4D99-A7BC-86A1F90A7A7D}" dt="2021-05-04T13:25:14.879" v="1302" actId="26606"/>
          <ac:grpSpMkLst>
            <pc:docMk/>
            <pc:sldMk cId="2196922172" sldId="262"/>
            <ac:grpSpMk id="19" creationId="{B6BADB90-C74B-40D6-86DC-503F65FCE8DC}"/>
          </ac:grpSpMkLst>
        </pc:grpChg>
        <pc:grpChg chg="add del">
          <ac:chgData name="Li, Yanxi" userId="0fd06004-d16b-4e1b-b90f-1a74a263ca20" providerId="ADAL" clId="{8595C34D-96F2-4D99-A7BC-86A1F90A7A7D}" dt="2021-05-04T13:25:04.230" v="1297" actId="26606"/>
          <ac:grpSpMkLst>
            <pc:docMk/>
            <pc:sldMk cId="2196922172" sldId="262"/>
            <ac:grpSpMk id="31" creationId="{B6BADB90-C74B-40D6-86DC-503F65FCE8DC}"/>
          </ac:grpSpMkLst>
        </pc:grpChg>
        <pc:picChg chg="add mod">
          <ac:chgData name="Li, Yanxi" userId="0fd06004-d16b-4e1b-b90f-1a74a263ca20" providerId="ADAL" clId="{8595C34D-96F2-4D99-A7BC-86A1F90A7A7D}" dt="2021-05-04T13:35:47.056" v="1501" actId="1076"/>
          <ac:picMkLst>
            <pc:docMk/>
            <pc:sldMk cId="2196922172" sldId="262"/>
            <ac:picMk id="5" creationId="{7EBF2FC4-546A-45F0-8833-1011FF7D97AC}"/>
          </ac:picMkLst>
        </pc:picChg>
        <pc:picChg chg="add del">
          <ac:chgData name="Li, Yanxi" userId="0fd06004-d16b-4e1b-b90f-1a74a263ca20" providerId="ADAL" clId="{8595C34D-96F2-4D99-A7BC-86A1F90A7A7D}" dt="2021-05-04T13:30:39.457" v="1418" actId="26606"/>
          <ac:picMkLst>
            <pc:docMk/>
            <pc:sldMk cId="2196922172" sldId="262"/>
            <ac:picMk id="15" creationId="{83355637-BA71-4F63-94C9-E77BF81BDFC0}"/>
          </ac:picMkLst>
        </pc:picChg>
        <pc:picChg chg="add del">
          <ac:chgData name="Li, Yanxi" userId="0fd06004-d16b-4e1b-b90f-1a74a263ca20" providerId="ADAL" clId="{8595C34D-96F2-4D99-A7BC-86A1F90A7A7D}" dt="2021-05-04T13:33:38.068" v="1478"/>
          <ac:picMkLst>
            <pc:docMk/>
            <pc:sldMk cId="2196922172" sldId="262"/>
            <ac:picMk id="24" creationId="{AC860275-E106-493A-8BF0-E0A91130EF6A}"/>
          </ac:picMkLst>
        </pc:picChg>
      </pc:sldChg>
      <pc:sldChg chg="addSp delSp modSp new mod setBg addAnim modAnim delDesignElem">
        <pc:chgData name="Li, Yanxi" userId="0fd06004-d16b-4e1b-b90f-1a74a263ca20" providerId="ADAL" clId="{8595C34D-96F2-4D99-A7BC-86A1F90A7A7D}" dt="2021-05-12T02:08:05.802" v="3562"/>
        <pc:sldMkLst>
          <pc:docMk/>
          <pc:sldMk cId="3756764158" sldId="263"/>
        </pc:sldMkLst>
        <pc:spChg chg="mod">
          <ac:chgData name="Li, Yanxi" userId="0fd06004-d16b-4e1b-b90f-1a74a263ca20" providerId="ADAL" clId="{8595C34D-96F2-4D99-A7BC-86A1F90A7A7D}" dt="2021-05-11T02:38:38.572" v="3231" actId="255"/>
          <ac:spMkLst>
            <pc:docMk/>
            <pc:sldMk cId="3756764158" sldId="263"/>
            <ac:spMk id="2" creationId="{4DB4D184-1097-40E5-9947-B6233205DD45}"/>
          </ac:spMkLst>
        </pc:spChg>
        <pc:spChg chg="del">
          <ac:chgData name="Li, Yanxi" userId="0fd06004-d16b-4e1b-b90f-1a74a263ca20" providerId="ADAL" clId="{8595C34D-96F2-4D99-A7BC-86A1F90A7A7D}" dt="2021-05-04T13:22:53.718" v="1272" actId="26606"/>
          <ac:spMkLst>
            <pc:docMk/>
            <pc:sldMk cId="3756764158" sldId="263"/>
            <ac:spMk id="3" creationId="{C7AAA086-2D3C-4A02-BCEF-A78BF00BDC89}"/>
          </ac:spMkLst>
        </pc:spChg>
        <pc:spChg chg="add mod">
          <ac:chgData name="Li, Yanxi" userId="0fd06004-d16b-4e1b-b90f-1a74a263ca20" providerId="ADAL" clId="{8595C34D-96F2-4D99-A7BC-86A1F90A7A7D}" dt="2021-05-11T02:38:08.356" v="3226" actId="27636"/>
          <ac:spMkLst>
            <pc:docMk/>
            <pc:sldMk cId="3756764158" sldId="263"/>
            <ac:spMk id="6" creationId="{4904154D-BC0F-4A1F-86DD-595DEC42CD8F}"/>
          </ac:spMkLst>
        </pc:spChg>
        <pc:spChg chg="add del">
          <ac:chgData name="Li, Yanxi" userId="0fd06004-d16b-4e1b-b90f-1a74a263ca20" providerId="ADAL" clId="{8595C34D-96F2-4D99-A7BC-86A1F90A7A7D}" dt="2021-05-04T13:30:51.787" v="1420" actId="26606"/>
          <ac:spMkLst>
            <pc:docMk/>
            <pc:sldMk cId="3756764158" sldId="263"/>
            <ac:spMk id="8" creationId="{B547373F-AF2E-4907-B442-9F902B387FD0}"/>
          </ac:spMkLst>
        </pc:spChg>
        <pc:spChg chg="add del">
          <ac:chgData name="Li, Yanxi" userId="0fd06004-d16b-4e1b-b90f-1a74a263ca20" providerId="ADAL" clId="{8595C34D-96F2-4D99-A7BC-86A1F90A7A7D}" dt="2021-05-04T13:31:27.875" v="1423" actId="26606"/>
          <ac:spMkLst>
            <pc:docMk/>
            <pc:sldMk cId="3756764158" sldId="263"/>
            <ac:spMk id="13" creationId="{86197D16-FE75-4A0E-A0C9-28C0F04A43DF}"/>
          </ac:spMkLst>
        </pc:spChg>
        <pc:spChg chg="add del">
          <ac:chgData name="Li, Yanxi" userId="0fd06004-d16b-4e1b-b90f-1a74a263ca20" providerId="ADAL" clId="{8595C34D-96F2-4D99-A7BC-86A1F90A7A7D}" dt="2021-05-04T13:31:27.875" v="1423" actId="26606"/>
          <ac:spMkLst>
            <pc:docMk/>
            <pc:sldMk cId="3756764158" sldId="263"/>
            <ac:spMk id="17" creationId="{A3B9EEB8-10D9-43AD-8876-D0E0F63E9C84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3756764158" sldId="263"/>
            <ac:spMk id="22" creationId="{07027C52-EAEF-417D-B99C-DBFD6D1345AE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3756764158" sldId="263"/>
            <ac:spMk id="26" creationId="{9FF39A25-DBCE-442D-A2E3-C0FE33129BC6}"/>
          </ac:spMkLst>
        </pc:spChg>
        <pc:picChg chg="mod">
          <ac:chgData name="Li, Yanxi" userId="0fd06004-d16b-4e1b-b90f-1a74a263ca20" providerId="ADAL" clId="{8595C34D-96F2-4D99-A7BC-86A1F90A7A7D}" dt="2021-05-12T01:46:29.799" v="3502" actId="1076"/>
          <ac:picMkLst>
            <pc:docMk/>
            <pc:sldMk cId="3756764158" sldId="263"/>
            <ac:picMk id="4" creationId="{556D3175-590B-47AD-97E9-20CB791F14E6}"/>
          </ac:picMkLst>
        </pc:picChg>
        <pc:picChg chg="add del">
          <ac:chgData name="Li, Yanxi" userId="0fd06004-d16b-4e1b-b90f-1a74a263ca20" providerId="ADAL" clId="{8595C34D-96F2-4D99-A7BC-86A1F90A7A7D}" dt="2021-05-04T13:31:27.875" v="1423" actId="26606"/>
          <ac:picMkLst>
            <pc:docMk/>
            <pc:sldMk cId="3756764158" sldId="263"/>
            <ac:picMk id="15" creationId="{1E36F41E-685A-41F3-9D40-0E60698FAAF8}"/>
          </ac:picMkLst>
        </pc:picChg>
        <pc:picChg chg="add del">
          <ac:chgData name="Li, Yanxi" userId="0fd06004-d16b-4e1b-b90f-1a74a263ca20" providerId="ADAL" clId="{8595C34D-96F2-4D99-A7BC-86A1F90A7A7D}" dt="2021-05-04T13:33:38.068" v="1478"/>
          <ac:picMkLst>
            <pc:docMk/>
            <pc:sldMk cId="3756764158" sldId="263"/>
            <ac:picMk id="24" creationId="{F0977BDD-F21B-4E52-8FAE-69AA18080BDB}"/>
          </ac:picMkLst>
        </pc:picChg>
      </pc:sldChg>
      <pc:sldChg chg="addSp delSp modSp new mod setBg addAnim modAnim delDesignElem">
        <pc:chgData name="Li, Yanxi" userId="0fd06004-d16b-4e1b-b90f-1a74a263ca20" providerId="ADAL" clId="{8595C34D-96F2-4D99-A7BC-86A1F90A7A7D}" dt="2021-05-12T02:08:12.165" v="3564"/>
        <pc:sldMkLst>
          <pc:docMk/>
          <pc:sldMk cId="3729014348" sldId="264"/>
        </pc:sldMkLst>
        <pc:spChg chg="mod">
          <ac:chgData name="Li, Yanxi" userId="0fd06004-d16b-4e1b-b90f-1a74a263ca20" providerId="ADAL" clId="{8595C34D-96F2-4D99-A7BC-86A1F90A7A7D}" dt="2021-05-04T13:32:38.999" v="1461" actId="26606"/>
          <ac:spMkLst>
            <pc:docMk/>
            <pc:sldMk cId="3729014348" sldId="264"/>
            <ac:spMk id="2" creationId="{5752C1A1-40C6-4443-BD9E-9FA4C97E1E51}"/>
          </ac:spMkLst>
        </pc:spChg>
        <pc:spChg chg="del mod">
          <ac:chgData name="Li, Yanxi" userId="0fd06004-d16b-4e1b-b90f-1a74a263ca20" providerId="ADAL" clId="{8595C34D-96F2-4D99-A7BC-86A1F90A7A7D}" dt="2021-05-04T13:32:23.729" v="1460" actId="478"/>
          <ac:spMkLst>
            <pc:docMk/>
            <pc:sldMk cId="3729014348" sldId="264"/>
            <ac:spMk id="3" creationId="{FE230142-C726-4DF4-888D-86D928905ADF}"/>
          </ac:spMkLst>
        </pc:spChg>
        <pc:spChg chg="add del">
          <ac:chgData name="Li, Yanxi" userId="0fd06004-d16b-4e1b-b90f-1a74a263ca20" providerId="ADAL" clId="{8595C34D-96F2-4D99-A7BC-86A1F90A7A7D}" dt="2021-05-04T13:33:38.068" v="1478"/>
          <ac:spMkLst>
            <pc:docMk/>
            <pc:sldMk cId="3729014348" sldId="264"/>
            <ac:spMk id="7" creationId="{23962611-DFD5-4092-AAFD-559E3DFCE2C9}"/>
          </ac:spMkLst>
        </pc:spChg>
        <pc:picChg chg="mod">
          <ac:chgData name="Li, Yanxi" userId="0fd06004-d16b-4e1b-b90f-1a74a263ca20" providerId="ADAL" clId="{8595C34D-96F2-4D99-A7BC-86A1F90A7A7D}" dt="2021-05-12T01:48:02.542" v="3505" actId="1076"/>
          <ac:picMkLst>
            <pc:docMk/>
            <pc:sldMk cId="3729014348" sldId="264"/>
            <ac:picMk id="4" creationId="{9638DC7E-8364-4972-96E1-16DD02E2D85C}"/>
          </ac:picMkLst>
        </pc:picChg>
        <pc:picChg chg="add del">
          <ac:chgData name="Li, Yanxi" userId="0fd06004-d16b-4e1b-b90f-1a74a263ca20" providerId="ADAL" clId="{8595C34D-96F2-4D99-A7BC-86A1F90A7A7D}" dt="2021-05-04T13:33:38.068" v="1478"/>
          <ac:picMkLst>
            <pc:docMk/>
            <pc:sldMk cId="3729014348" sldId="264"/>
            <ac:picMk id="9" creationId="{2270F1FA-0425-408F-9861-80BF5AFB276D}"/>
          </ac:picMkLst>
        </pc:picChg>
      </pc:sldChg>
      <pc:sldChg chg="addSp delSp modSp new mod setBg delAnim modAnim addCm delCm">
        <pc:chgData name="Li, Yanxi" userId="0fd06004-d16b-4e1b-b90f-1a74a263ca20" providerId="ADAL" clId="{8595C34D-96F2-4D99-A7BC-86A1F90A7A7D}" dt="2021-05-12T02:07:31.476" v="3552"/>
        <pc:sldMkLst>
          <pc:docMk/>
          <pc:sldMk cId="3382479724" sldId="265"/>
        </pc:sldMkLst>
        <pc:spChg chg="mod">
          <ac:chgData name="Li, Yanxi" userId="0fd06004-d16b-4e1b-b90f-1a74a263ca20" providerId="ADAL" clId="{8595C34D-96F2-4D99-A7BC-86A1F90A7A7D}" dt="2021-05-11T01:50:09.560" v="1579" actId="1076"/>
          <ac:spMkLst>
            <pc:docMk/>
            <pc:sldMk cId="3382479724" sldId="265"/>
            <ac:spMk id="2" creationId="{E44B7872-D2DC-4B78-A39F-D090891AEE1E}"/>
          </ac:spMkLst>
        </pc:spChg>
        <pc:spChg chg="del">
          <ac:chgData name="Li, Yanxi" userId="0fd06004-d16b-4e1b-b90f-1a74a263ca20" providerId="ADAL" clId="{8595C34D-96F2-4D99-A7BC-86A1F90A7A7D}" dt="2021-05-04T13:34:39.508" v="1484"/>
          <ac:spMkLst>
            <pc:docMk/>
            <pc:sldMk cId="3382479724" sldId="265"/>
            <ac:spMk id="3" creationId="{1FA95562-3030-450C-ADEE-B1DBAB82E1C5}"/>
          </ac:spMkLst>
        </pc:spChg>
        <pc:spChg chg="add mod">
          <ac:chgData name="Li, Yanxi" userId="0fd06004-d16b-4e1b-b90f-1a74a263ca20" providerId="ADAL" clId="{8595C34D-96F2-4D99-A7BC-86A1F90A7A7D}" dt="2021-05-12T01:09:33.666" v="3469" actId="1076"/>
          <ac:spMkLst>
            <pc:docMk/>
            <pc:sldMk cId="3382479724" sldId="265"/>
            <ac:spMk id="3" creationId="{EDE809BD-34D4-47E7-A192-A08744FFA8DB}"/>
          </ac:spMkLst>
        </pc:spChg>
        <pc:spChg chg="add mod">
          <ac:chgData name="Li, Yanxi" userId="0fd06004-d16b-4e1b-b90f-1a74a263ca20" providerId="ADAL" clId="{8595C34D-96F2-4D99-A7BC-86A1F90A7A7D}" dt="2021-05-12T01:09:35.685" v="3470" actId="1076"/>
          <ac:spMkLst>
            <pc:docMk/>
            <pc:sldMk cId="3382479724" sldId="265"/>
            <ac:spMk id="4" creationId="{318C40B0-79BE-48EC-9088-3D8B8FE97091}"/>
          </ac:spMkLst>
        </pc:spChg>
        <pc:spChg chg="add del mod">
          <ac:chgData name="Li, Yanxi" userId="0fd06004-d16b-4e1b-b90f-1a74a263ca20" providerId="ADAL" clId="{8595C34D-96F2-4D99-A7BC-86A1F90A7A7D}" dt="2021-05-12T01:06:19.220" v="3272"/>
          <ac:spMkLst>
            <pc:docMk/>
            <pc:sldMk cId="3382479724" sldId="265"/>
            <ac:spMk id="9" creationId="{7942CD07-D204-4845-AD3C-7CE89DD2BBE8}"/>
          </ac:spMkLst>
        </pc:spChg>
        <pc:spChg chg="add del">
          <ac:chgData name="Li, Yanxi" userId="0fd06004-d16b-4e1b-b90f-1a74a263ca20" providerId="ADAL" clId="{8595C34D-96F2-4D99-A7BC-86A1F90A7A7D}" dt="2021-05-04T13:35:23.929" v="1491" actId="478"/>
          <ac:spMkLst>
            <pc:docMk/>
            <pc:sldMk cId="3382479724" sldId="265"/>
            <ac:spMk id="9" creationId="{8F970DD7-0DE5-4DC8-836A-DAAF26F949B6}"/>
          </ac:spMkLst>
        </pc:spChg>
        <pc:spChg chg="add del mod">
          <ac:chgData name="Li, Yanxi" userId="0fd06004-d16b-4e1b-b90f-1a74a263ca20" providerId="ADAL" clId="{8595C34D-96F2-4D99-A7BC-86A1F90A7A7D}" dt="2021-05-12T01:09:31.249" v="3468" actId="478"/>
          <ac:spMkLst>
            <pc:docMk/>
            <pc:sldMk cId="3382479724" sldId="265"/>
            <ac:spMk id="10" creationId="{7145DB1D-678E-4A91-A8C7-A1D5D0E6EA27}"/>
          </ac:spMkLst>
        </pc:spChg>
        <pc:spChg chg="add">
          <ac:chgData name="Li, Yanxi" userId="0fd06004-d16b-4e1b-b90f-1a74a263ca20" providerId="ADAL" clId="{8595C34D-96F2-4D99-A7BC-86A1F90A7A7D}" dt="2021-05-04T13:35:05.354" v="1487" actId="26606"/>
          <ac:spMkLst>
            <pc:docMk/>
            <pc:sldMk cId="3382479724" sldId="265"/>
            <ac:spMk id="12" creationId="{9427AF5F-9A0E-42B7-A252-FD64C9885F9C}"/>
          </ac:spMkLst>
        </pc:spChg>
        <pc:picChg chg="add del mod">
          <ac:chgData name="Li, Yanxi" userId="0fd06004-d16b-4e1b-b90f-1a74a263ca20" providerId="ADAL" clId="{8595C34D-96F2-4D99-A7BC-86A1F90A7A7D}" dt="2021-05-04T13:35:19.326" v="1490" actId="478"/>
          <ac:picMkLst>
            <pc:docMk/>
            <pc:sldMk cId="3382479724" sldId="265"/>
            <ac:picMk id="5" creationId="{EEF834CC-8316-43D4-963E-F639447BD461}"/>
          </ac:picMkLst>
        </pc:picChg>
        <pc:picChg chg="mod">
          <ac:chgData name="Li, Yanxi" userId="0fd06004-d16b-4e1b-b90f-1a74a263ca20" providerId="ADAL" clId="{8595C34D-96F2-4D99-A7BC-86A1F90A7A7D}" dt="2021-05-12T01:02:59.575" v="3264" actId="1076"/>
          <ac:picMkLst>
            <pc:docMk/>
            <pc:sldMk cId="3382479724" sldId="265"/>
            <ac:picMk id="6" creationId="{CD4FE0DB-BC1D-4037-89A6-0150071C3432}"/>
          </ac:picMkLst>
        </pc:picChg>
        <pc:picChg chg="add mod">
          <ac:chgData name="Li, Yanxi" userId="0fd06004-d16b-4e1b-b90f-1a74a263ca20" providerId="ADAL" clId="{8595C34D-96F2-4D99-A7BC-86A1F90A7A7D}" dt="2021-05-11T01:49:51.548" v="1578" actId="1076"/>
          <ac:picMkLst>
            <pc:docMk/>
            <pc:sldMk cId="3382479724" sldId="265"/>
            <ac:picMk id="7" creationId="{F1CB284A-29FD-4F8A-B923-578D46054C37}"/>
          </ac:picMkLst>
        </pc:picChg>
        <pc:picChg chg="add del mod">
          <ac:chgData name="Li, Yanxi" userId="0fd06004-d16b-4e1b-b90f-1a74a263ca20" providerId="ADAL" clId="{8595C34D-96F2-4D99-A7BC-86A1F90A7A7D}" dt="2021-05-12T00:56:45.107" v="3263" actId="478"/>
          <ac:picMkLst>
            <pc:docMk/>
            <pc:sldMk cId="3382479724" sldId="265"/>
            <ac:picMk id="8" creationId="{8D35E793-F2FE-436C-A978-DE3C63C58A3F}"/>
          </ac:picMkLst>
        </pc:picChg>
      </pc:sldChg>
      <pc:sldChg chg="addSp delSp modSp new mod modAnim">
        <pc:chgData name="Li, Yanxi" userId="0fd06004-d16b-4e1b-b90f-1a74a263ca20" providerId="ADAL" clId="{8595C34D-96F2-4D99-A7BC-86A1F90A7A7D}" dt="2021-05-12T02:07:59.340" v="3560"/>
        <pc:sldMkLst>
          <pc:docMk/>
          <pc:sldMk cId="432609083" sldId="266"/>
        </pc:sldMkLst>
        <pc:spChg chg="mod">
          <ac:chgData name="Li, Yanxi" userId="0fd06004-d16b-4e1b-b90f-1a74a263ca20" providerId="ADAL" clId="{8595C34D-96F2-4D99-A7BC-86A1F90A7A7D}" dt="2021-05-11T02:02:43.192" v="2174" actId="1076"/>
          <ac:spMkLst>
            <pc:docMk/>
            <pc:sldMk cId="432609083" sldId="266"/>
            <ac:spMk id="2" creationId="{976D8223-DCF2-4E68-888A-F5D364E5DA1A}"/>
          </ac:spMkLst>
        </pc:spChg>
        <pc:spChg chg="del">
          <ac:chgData name="Li, Yanxi" userId="0fd06004-d16b-4e1b-b90f-1a74a263ca20" providerId="ADAL" clId="{8595C34D-96F2-4D99-A7BC-86A1F90A7A7D}" dt="2021-05-11T02:01:59.895" v="2153"/>
          <ac:spMkLst>
            <pc:docMk/>
            <pc:sldMk cId="432609083" sldId="266"/>
            <ac:spMk id="3" creationId="{2189B103-B3FB-4492-840B-A4A7DD5E5914}"/>
          </ac:spMkLst>
        </pc:spChg>
        <pc:spChg chg="add del mod">
          <ac:chgData name="Li, Yanxi" userId="0fd06004-d16b-4e1b-b90f-1a74a263ca20" providerId="ADAL" clId="{8595C34D-96F2-4D99-A7BC-86A1F90A7A7D}" dt="2021-05-11T02:07:56.670" v="2527" actId="478"/>
          <ac:spMkLst>
            <pc:docMk/>
            <pc:sldMk cId="432609083" sldId="266"/>
            <ac:spMk id="5" creationId="{2A6066D7-22C4-4D3F-81C2-4B8AE3CA2F19}"/>
          </ac:spMkLst>
        </pc:spChg>
        <pc:spChg chg="add del mod">
          <ac:chgData name="Li, Yanxi" userId="0fd06004-d16b-4e1b-b90f-1a74a263ca20" providerId="ADAL" clId="{8595C34D-96F2-4D99-A7BC-86A1F90A7A7D}" dt="2021-05-11T02:08:44.509" v="2587"/>
          <ac:spMkLst>
            <pc:docMk/>
            <pc:sldMk cId="432609083" sldId="266"/>
            <ac:spMk id="6" creationId="{534A148F-2B7D-4C11-B60C-A050837F1CDB}"/>
          </ac:spMkLst>
        </pc:spChg>
        <pc:spChg chg="add del mod">
          <ac:chgData name="Li, Yanxi" userId="0fd06004-d16b-4e1b-b90f-1a74a263ca20" providerId="ADAL" clId="{8595C34D-96F2-4D99-A7BC-86A1F90A7A7D}" dt="2021-05-11T02:09:11.955" v="2602" actId="478"/>
          <ac:spMkLst>
            <pc:docMk/>
            <pc:sldMk cId="432609083" sldId="266"/>
            <ac:spMk id="7" creationId="{5D0049DD-49AB-40C9-AB8D-FD6DAA4A458B}"/>
          </ac:spMkLst>
        </pc:spChg>
        <pc:spChg chg="add mod">
          <ac:chgData name="Li, Yanxi" userId="0fd06004-d16b-4e1b-b90f-1a74a263ca20" providerId="ADAL" clId="{8595C34D-96F2-4D99-A7BC-86A1F90A7A7D}" dt="2021-05-11T02:09:26.977" v="2607" actId="20577"/>
          <ac:spMkLst>
            <pc:docMk/>
            <pc:sldMk cId="432609083" sldId="266"/>
            <ac:spMk id="8" creationId="{6B3BE8F0-6F58-42CF-AEBF-A0F46CBAB76A}"/>
          </ac:spMkLst>
        </pc:spChg>
        <pc:spChg chg="add mod">
          <ac:chgData name="Li, Yanxi" userId="0fd06004-d16b-4e1b-b90f-1a74a263ca20" providerId="ADAL" clId="{8595C34D-96F2-4D99-A7BC-86A1F90A7A7D}" dt="2021-05-11T02:11:42.430" v="2845" actId="1076"/>
          <ac:spMkLst>
            <pc:docMk/>
            <pc:sldMk cId="432609083" sldId="266"/>
            <ac:spMk id="9" creationId="{0CBCFD4D-852D-4153-8581-FBBC69D610AC}"/>
          </ac:spMkLst>
        </pc:spChg>
        <pc:picChg chg="add mod">
          <ac:chgData name="Li, Yanxi" userId="0fd06004-d16b-4e1b-b90f-1a74a263ca20" providerId="ADAL" clId="{8595C34D-96F2-4D99-A7BC-86A1F90A7A7D}" dt="2021-05-11T02:11:38.760" v="2844" actId="1076"/>
          <ac:picMkLst>
            <pc:docMk/>
            <pc:sldMk cId="432609083" sldId="266"/>
            <ac:picMk id="4" creationId="{A1DC120B-6B69-491A-BA08-2CF075ED18D7}"/>
          </ac:picMkLst>
        </pc:picChg>
        <pc:picChg chg="mod">
          <ac:chgData name="Li, Yanxi" userId="0fd06004-d16b-4e1b-b90f-1a74a263ca20" providerId="ADAL" clId="{8595C34D-96F2-4D99-A7BC-86A1F90A7A7D}" dt="2021-05-12T01:43:02.324" v="3500" actId="1076"/>
          <ac:picMkLst>
            <pc:docMk/>
            <pc:sldMk cId="432609083" sldId="266"/>
            <ac:picMk id="11" creationId="{A0234A42-5720-4DC3-860C-BDF700D36C0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D10F1-E36D-4037-B240-0CACB1C4D23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C6277-5C83-4867-8F68-7B767647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23CD-8032-45A3-8324-17A85EC4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9ECC-670E-4128-9BA0-FF7AC19A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CF4FB-B737-4FE3-B1B8-B1B0DB3B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40CD-DFEC-46AB-A869-A829BD3412B9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39EB-BAF8-473B-98F3-80B3CC88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86DBD-697E-4774-A08A-E85D5A77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2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4716-49A5-45BD-ADE9-6F7F49B1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3C8C4-55C7-4E4D-8301-12BC551E1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AC59-935A-4827-81F2-8C2DA93F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10EAE-FECC-46A5-9A6E-4556778B5CBF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FA32-82B6-45D2-B19D-DB23195F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DF06A-9069-44A7-9550-18E8D6FE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8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2BC6-F5C9-46D5-B3A2-4A6E5011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3E9FA-E5AA-406F-BC30-DA153270F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6E7B3-B17F-4CA9-AAE7-7F869A41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4C019-0885-47AE-8E70-E14D29E93F84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8780-9441-4246-A6D5-4F0C69BC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254C4-46CB-47E4-A1C3-ADB3C12D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1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E770-837F-428C-B550-0B224BF9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4F04-AE75-4E1C-856A-ADEFB9E22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0DF8E-23CA-4B30-8880-03B2BF85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DDF4-D143-4E5B-9BA9-E1984EDC71EC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00BD-CB67-4C98-A162-8002CD0C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7F3B-06BE-4454-98E1-EFF8A82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1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1405-8578-4D85-8C99-5D667272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6AF1C-9B5F-4137-B4B5-49F4C650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D1B75-F37C-420E-898D-8F2516EA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3E86-869D-42E2-9076-ABBAA1D29C79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60987-574B-48C6-A4D7-7435C0ECA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F0E50-D164-4C63-9825-D44A831D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9154-10E7-4945-9E78-615AA28D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8AFF-7B33-4C14-925D-A94544C0A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25A2-DEB8-408E-BDED-44D796ACD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973C2-82A9-4B74-977C-5167648D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10ED-4CB6-4B80-9844-EBAC87887261}" type="datetime1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EEA82-0EA2-4FA8-9876-8553E3A6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A525B-7C4E-455D-9F3B-4DA0B8D7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8CB2-673A-4422-AE92-5CB68782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8BEDF-1882-47AC-A160-092F8EB90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8DE59-1872-4CEA-B87B-AE6417EB9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2E70E-BDB7-4C0A-9573-0E3FE5E4A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83350-E49A-400F-9519-32BF23F9B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01A675-82C6-4E63-AEAB-BC00F9E1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BB95-2D19-4617-BC7C-7F13B017B12D}" type="datetime1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39775-DDFC-4244-8A84-D7BF28FD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7DCAE-3854-44D4-9BC7-890C2762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C1E6-DD0C-466F-BE67-61F3F08B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C9732-ACCB-4AEF-B1B3-59B88DBD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D2D5-F20B-415B-8ED4-872B0B6765D3}" type="datetime1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618DB-ADED-4400-94AD-943BC7CE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725C6-B574-4EDB-BD14-B5FE3446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06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EE87D-61AC-44E1-AC6F-AC063C22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2C12-2A8C-4BA1-97DE-DF4DD53DD7AB}" type="datetime1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1F696-44B0-4C51-9CA1-EA89F0AC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BEE48-6F63-4FF6-A86B-69333A92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DDA8-EB6B-4260-8E2E-4614FE5A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A6A23-560F-4C33-A7A3-BD84AECD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85962-CF8B-407E-BF5D-8054A9AAB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3045B-9376-45C7-AB10-9299C904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E2F6-7E3F-4B37-98E0-FECD48C18AC2}" type="datetime1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FF050-45C5-49AB-B4F3-72279D39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720C-3AF1-45B2-829E-F32B0935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5F2C-5ECB-425F-B86C-6A6328B6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AE1F8B-0C59-4C68-9323-47DB8DAA4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B28AF-977A-48CD-860D-9BFBBE1AA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8542-44C1-4449-83AC-FC4130CA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7A8-4C2C-4090-8B87-4F5ED09BF8C6}" type="datetime1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D83F-1BE9-4BEF-805D-3A7990BD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55205-2984-4832-A0C0-6B9F1F2E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2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3DFEA-908B-43F7-8FF7-5A1066C7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11C7A-7312-4545-9280-9EE91E6D9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ACE0E-FD70-44D5-9D7D-23D37FF0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B31EF-713D-4036-9C64-A56A0E7A9406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A0179-9F67-4ED5-A1B3-29D65D1AF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53BFC-279C-4399-B699-13A946B71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90234-3C42-4624-8366-48A2A3B1D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1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mailto:yli130@kent.edu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027C52-EAEF-417D-B99C-DBFD6D13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77BDD-F21B-4E52-8FAE-69AA18080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 flipH="1">
            <a:off x="5562194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FF39A25-DBCE-442D-A2E3-C0FE3312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E26F5-F78B-4F44-8DBD-9E43E1583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055098"/>
            <a:ext cx="5959824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Airport Research </a:t>
            </a:r>
            <a:br>
              <a:rPr lang="en-US" sz="6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en-US" sz="3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 for Simulation Project                      based on ARENA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A4FE7-BE73-4F5F-9197-F5677883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5" y="1983921"/>
            <a:ext cx="3646488" cy="289015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                                                                                                                                                Yanxi Li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                                                                                                                                 </a:t>
            </a:r>
            <a:r>
              <a:rPr lang="en-US" sz="3200" dirty="0">
                <a:solidFill>
                  <a:srgbClr val="FFFFFF"/>
                </a:solidFill>
                <a:hlinkClick r:id="rId5"/>
              </a:rPr>
              <a:t>yli130@kent.edu</a:t>
            </a:r>
            <a:endParaRPr lang="en-US" sz="3200" dirty="0">
              <a:solidFill>
                <a:srgbClr val="FFFFFF"/>
              </a:solidFill>
            </a:endParaRP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 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05/10/2021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                                                                                                   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1F773-AFCE-4AD6-8F89-CFC05B12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1</a:t>
            </a:fld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1C363F-4F7D-497A-8890-6FFD5F7EB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1640" y="61269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9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FF68E-2C31-4E48-9D88-C2B5FB03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4A727-1CCD-4A52-B39A-B44D57BAF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624114"/>
            <a:ext cx="5306084" cy="540838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check-in and security process usually takes much time for passengers which can cause congestion in the airport and more severely, even make the passengers delayed.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Balance the Resource Number in each Station/Process is quite essential.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EB8A-F5C1-408E-A2A2-3E5BE2EA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2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6CC93B-5643-450C-AB9C-20773C927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1254" y="59507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B7872-D2DC-4B78-A39F-D090891A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32" y="0"/>
            <a:ext cx="5070190" cy="1306443"/>
          </a:xfrm>
        </p:spPr>
        <p:txBody>
          <a:bodyPr>
            <a:normAutofit/>
          </a:bodyPr>
          <a:lstStyle/>
          <a:p>
            <a:r>
              <a:rPr lang="en-US" sz="3600" dirty="0"/>
              <a:t>Simulation Configuration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CB284A-29FD-4F8A-B923-578D46054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2" y="1395119"/>
            <a:ext cx="7551599" cy="4907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809BD-34D4-47E7-A192-A08744FFA8DB}"/>
              </a:ext>
            </a:extLst>
          </p:cNvPr>
          <p:cNvSpPr txBox="1"/>
          <p:nvPr/>
        </p:nvSpPr>
        <p:spPr>
          <a:xfrm>
            <a:off x="8241032" y="2043211"/>
            <a:ext cx="3477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Arrival Station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Check-in Station</a:t>
            </a:r>
          </a:p>
          <a:p>
            <a:r>
              <a:rPr lang="en-US" sz="2000" dirty="0"/>
              <a:t>              Manual Check-in</a:t>
            </a:r>
          </a:p>
          <a:p>
            <a:r>
              <a:rPr lang="en-US" sz="2000" dirty="0"/>
              <a:t>              Automated Check-in</a:t>
            </a:r>
          </a:p>
          <a:p>
            <a:endParaRPr lang="en-US" sz="2000" dirty="0"/>
          </a:p>
          <a:p>
            <a:r>
              <a:rPr lang="en-US" sz="2000" dirty="0"/>
              <a:t>3.   Security Station</a:t>
            </a:r>
          </a:p>
          <a:p>
            <a:pPr marL="457200" indent="-457200">
              <a:buAutoNum type="arabicPeriod" startAt="3"/>
            </a:pPr>
            <a:endParaRPr lang="en-US" sz="2000" dirty="0"/>
          </a:p>
          <a:p>
            <a:r>
              <a:rPr lang="en-US" sz="2000" dirty="0"/>
              <a:t>4.   Exit Station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18C40B0-79BE-48EC-9088-3D8B8FE97091}"/>
              </a:ext>
            </a:extLst>
          </p:cNvPr>
          <p:cNvSpPr/>
          <p:nvPr/>
        </p:nvSpPr>
        <p:spPr>
          <a:xfrm>
            <a:off x="8841303" y="3001755"/>
            <a:ext cx="203374" cy="6306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16392-C019-4E26-9708-B44E827B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3</a:t>
            </a:fld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4FE0DB-BC1D-4037-89A6-0150071C3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0719" y="60515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C987D2-7173-4E3E-8050-66B337EE3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1FFB4-79C3-49DC-BA97-2E957E757B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447" y="730175"/>
            <a:ext cx="4408655" cy="1576093"/>
          </a:xfrm>
          <a:prstGeom prst="rect">
            <a:avLst/>
          </a:prstGeom>
          <a:noFill/>
        </p:spPr>
      </p:pic>
      <p:sp>
        <p:nvSpPr>
          <p:cNvPr id="15" name="Freeform 44">
            <a:extLst>
              <a:ext uri="{FF2B5EF4-FFF2-40B4-BE49-F238E27FC236}">
                <a16:creationId xmlns:a16="http://schemas.microsoft.com/office/drawing/2014/main" id="{C2BE09AA-2EBF-4AE1-A44F-00DE1F460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CBB1B2-298B-4D88-B306-3976FCDF1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699196" y="635715"/>
            <a:ext cx="5852722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B848C-9C57-4220-8517-FD3AF92B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04328"/>
            <a:ext cx="5300553" cy="120582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EFFFF"/>
                </a:solidFill>
              </a:rPr>
              <a:t>Original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1C3E4-F679-4682-A574-0A0563E3F26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447" y="2490436"/>
            <a:ext cx="4329618" cy="206886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ADA3A-AC4E-4A02-92F6-1BCDF227F8C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418" y="4559298"/>
            <a:ext cx="4404635" cy="1981611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4949E6-3B7C-47A4-A746-D047C87E8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362" y="3820831"/>
            <a:ext cx="5492438" cy="236849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Security Queue increase a lot at the beginning of 300 minutes.</a:t>
            </a:r>
          </a:p>
          <a:p>
            <a:endParaRPr lang="en-US" sz="2000" dirty="0"/>
          </a:p>
          <a:p>
            <a:r>
              <a:rPr lang="en-US" sz="2000" dirty="0"/>
              <a:t>Security Process Queue average waiting time is longer.</a:t>
            </a:r>
          </a:p>
          <a:p>
            <a:endParaRPr lang="en-US" sz="2000" dirty="0"/>
          </a:p>
          <a:p>
            <a:r>
              <a:rPr lang="en-US" sz="2000" dirty="0"/>
              <a:t>Compared to the other 2 resources, Automated Resource Utilization is lower.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E9314E-AD69-4928-9707-1FEB8F547175}"/>
              </a:ext>
            </a:extLst>
          </p:cNvPr>
          <p:cNvCxnSpPr/>
          <p:nvPr/>
        </p:nvCxnSpPr>
        <p:spPr>
          <a:xfrm>
            <a:off x="2403987" y="317090"/>
            <a:ext cx="449826" cy="752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402240-F004-4B5E-A397-66D1F418FA79}"/>
              </a:ext>
            </a:extLst>
          </p:cNvPr>
          <p:cNvCxnSpPr/>
          <p:nvPr/>
        </p:nvCxnSpPr>
        <p:spPr>
          <a:xfrm flipH="1" flipV="1">
            <a:off x="2853813" y="4477407"/>
            <a:ext cx="627213" cy="416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604C85-0766-40A7-B85D-70A9562091EA}"/>
              </a:ext>
            </a:extLst>
          </p:cNvPr>
          <p:cNvCxnSpPr/>
          <p:nvPr/>
        </p:nvCxnSpPr>
        <p:spPr>
          <a:xfrm>
            <a:off x="1595470" y="5732342"/>
            <a:ext cx="264861" cy="498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3F384-9F6B-4088-8D23-05F254E2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37A2A-6633-4389-8E0E-904E10CB873E}"/>
              </a:ext>
            </a:extLst>
          </p:cNvPr>
          <p:cNvSpPr txBox="1"/>
          <p:nvPr/>
        </p:nvSpPr>
        <p:spPr>
          <a:xfrm>
            <a:off x="5861362" y="2324538"/>
            <a:ext cx="314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Resource People :</a:t>
            </a:r>
          </a:p>
          <a:p>
            <a:r>
              <a:rPr lang="en-US" dirty="0"/>
              <a:t>             Manual Check-in :  2</a:t>
            </a:r>
          </a:p>
          <a:p>
            <a:r>
              <a:rPr lang="en-US" dirty="0"/>
              <a:t>             Automated Check-in : 2</a:t>
            </a:r>
          </a:p>
          <a:p>
            <a:r>
              <a:rPr lang="en-US" dirty="0"/>
              <a:t>             Security :  3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8BE265-1353-4357-963B-B4AFD3E1E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26473" y="60228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8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09306-2FEB-44B6-B2CE-A8A8EAD5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7" y="47398"/>
            <a:ext cx="4799805" cy="12140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Model Improvement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A3FA6-8F4D-4717-B71A-2182C91F31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37" y="3305649"/>
            <a:ext cx="4754416" cy="3101457"/>
          </a:xfrm>
          <a:prstGeom prst="rect">
            <a:avLst/>
          </a:prstGeom>
          <a:noFill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AFECF5-2D7D-45DF-9EAA-7AC4AE680B7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241" y="1185378"/>
            <a:ext cx="9062681" cy="1866826"/>
          </a:xfrm>
          <a:prstGeom prst="rect">
            <a:avLst/>
          </a:prstGeom>
          <a:noFill/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FE67A5D9-DCCD-41BA-B201-D2676CD55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490" y="3429000"/>
            <a:ext cx="6035423" cy="2521837"/>
          </a:xfrm>
        </p:spPr>
        <p:txBody>
          <a:bodyPr>
            <a:normAutofit/>
          </a:bodyPr>
          <a:lstStyle/>
          <a:p>
            <a:r>
              <a:rPr lang="en-US" sz="2000" dirty="0"/>
              <a:t>Process Analyzer</a:t>
            </a:r>
          </a:p>
          <a:p>
            <a:endParaRPr lang="en-US" sz="2000" dirty="0"/>
          </a:p>
          <a:p>
            <a:r>
              <a:rPr lang="en-US" sz="2000" dirty="0"/>
              <a:t>Compare results with different resources number in each station.</a:t>
            </a:r>
          </a:p>
          <a:p>
            <a:endParaRPr lang="en-US" sz="2000" dirty="0"/>
          </a:p>
          <a:p>
            <a:r>
              <a:rPr lang="en-US" sz="2000" dirty="0"/>
              <a:t>Resource number for 2-1-4 is the best.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37E3FCB-7AC6-476B-8057-C4F865C845E4}"/>
              </a:ext>
            </a:extLst>
          </p:cNvPr>
          <p:cNvSpPr/>
          <p:nvPr/>
        </p:nvSpPr>
        <p:spPr>
          <a:xfrm>
            <a:off x="4570466" y="2675716"/>
            <a:ext cx="370115" cy="376488"/>
          </a:xfrm>
          <a:prstGeom prst="smileyFac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E8B1C1-23A0-46D9-BB9F-F1DC3E7F6CEB}"/>
              </a:ext>
            </a:extLst>
          </p:cNvPr>
          <p:cNvSpPr/>
          <p:nvPr/>
        </p:nvSpPr>
        <p:spPr>
          <a:xfrm>
            <a:off x="2377973" y="2760710"/>
            <a:ext cx="478972" cy="1880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CAD29F-5A10-48DF-8BD5-9D79EC19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5</a:t>
            </a:fld>
            <a:endParaRPr lang="en-US"/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92CCD1-0A57-43E0-81BE-45AC32BFF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0987" y="60515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01F5C-75D1-4355-BAA3-65188948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" y="0"/>
            <a:ext cx="3997566" cy="12564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Improve Result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EBFC409-F639-4B14-8EDD-5F337587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42" y="2954350"/>
            <a:ext cx="5886343" cy="259010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Moving </a:t>
            </a:r>
            <a:r>
              <a:rPr lang="en-US" sz="2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one Resource from Automated check-in Station to Security Station can efficiently reduce the Security average waiting time.</a:t>
            </a:r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DFD162-9736-4230-919F-1446CAB71AD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097" y="1314695"/>
            <a:ext cx="5228373" cy="376881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94B9A-E500-44DA-9C86-1754875F292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8457" y="628220"/>
            <a:ext cx="5940446" cy="1899500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888DC0-8F43-44B7-81C3-8DB29A9EEAC2}"/>
              </a:ext>
            </a:extLst>
          </p:cNvPr>
          <p:cNvCxnSpPr>
            <a:cxnSpLocks/>
          </p:cNvCxnSpPr>
          <p:nvPr/>
        </p:nvCxnSpPr>
        <p:spPr>
          <a:xfrm flipV="1">
            <a:off x="1841698" y="4832133"/>
            <a:ext cx="672159" cy="447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6FA92-2072-4748-B379-84CFA82D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6</a:t>
            </a:fld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C2BA6A-4314-458F-8956-24D7C62D6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5803" y="60515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8223-DCF2-4E68-888A-F5D364E5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79" y="138415"/>
            <a:ext cx="2841702" cy="1161394"/>
          </a:xfrm>
        </p:spPr>
        <p:txBody>
          <a:bodyPr>
            <a:normAutofit/>
          </a:bodyPr>
          <a:lstStyle/>
          <a:p>
            <a:r>
              <a:rPr lang="en-US" sz="3600" dirty="0"/>
              <a:t>Discussion</a:t>
            </a:r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DC120B-6B69-491A-BA08-2CF075ED1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85" y="604566"/>
            <a:ext cx="8434270" cy="3245138"/>
          </a:xfrm>
          <a:prstGeom prst="rect">
            <a:avLst/>
          </a:prstGeom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6B3BE8F0-6F58-42CF-AEBF-A0F46CBAB76A}"/>
              </a:ext>
            </a:extLst>
          </p:cNvPr>
          <p:cNvSpPr txBox="1">
            <a:spLocks/>
          </p:cNvSpPr>
          <p:nvPr/>
        </p:nvSpPr>
        <p:spPr>
          <a:xfrm>
            <a:off x="2916055" y="3684326"/>
            <a:ext cx="5492438" cy="303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0CBCFD4D-852D-4153-8581-FBBC69D610AC}"/>
              </a:ext>
            </a:extLst>
          </p:cNvPr>
          <p:cNvSpPr txBox="1">
            <a:spLocks/>
          </p:cNvSpPr>
          <p:nvPr/>
        </p:nvSpPr>
        <p:spPr>
          <a:xfrm>
            <a:off x="1493437" y="4379569"/>
            <a:ext cx="9205125" cy="1664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Terminating State : model has specific starting and stopping conditions.</a:t>
            </a:r>
          </a:p>
          <a:p>
            <a:endParaRPr lang="en-US" sz="2000" dirty="0"/>
          </a:p>
          <a:p>
            <a:r>
              <a:rPr lang="en-US" sz="2000" dirty="0"/>
              <a:t>Steady State : model is defined in the long run, theoretically infinite time.</a:t>
            </a:r>
          </a:p>
          <a:p>
            <a:pPr marL="0" indent="0">
              <a:buNone/>
            </a:pPr>
            <a:r>
              <a:rPr lang="en-US" sz="2000" dirty="0"/>
              <a:t>              Consider Warm Period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0A27C7-34A8-4F71-98EA-717BD1F2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7</a:t>
            </a:fld>
            <a:endParaRPr lang="en-US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234A42-5720-4DC3-860C-BDF700D36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5907" y="6112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7027C52-EAEF-417D-B99C-DBFD6D13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977BDD-F21B-4E52-8FAE-69AA18080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 flipH="1">
            <a:off x="5562194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FF39A25-DBCE-442D-A2E3-C0FE3312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4D184-1097-40E5-9947-B6233205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895" y="2256282"/>
            <a:ext cx="3099479" cy="19340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904154D-BC0F-4A1F-86DD-595DEC42C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54" y="1174983"/>
            <a:ext cx="6046517" cy="4442046"/>
          </a:xfrm>
        </p:spPr>
        <p:txBody>
          <a:bodyPr>
            <a:norm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hanging each station resources number to get less waiting time for passengers is essential.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mproving the original model by changing the one Resource from Automated check-in Station to Security Station.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 the real system, the model can be much more complicated, additional effort will also be included like considering the warm period.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F13ED-3915-4E45-86E1-8DBE417C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8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6D3175-590B-47AD-97E9-20CB791F1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5237" y="61269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6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2C1A1-40C6-4443-BD9E-9FA4C97E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watching!</a:t>
            </a:r>
            <a:b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F7012-2271-4F05-AFA7-1B078F83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90234-3C42-4624-8366-48A2A3B1D89D}" type="slidenum">
              <a:rPr lang="en-US" smtClean="0"/>
              <a:t>9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38DC7E-8364-4972-96E1-16DD02E2D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6946" y="6112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</TotalTime>
  <Words>285</Words>
  <Application>Microsoft Office PowerPoint</Application>
  <PresentationFormat>Widescreen</PresentationFormat>
  <Paragraphs>57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Airport Research                for Simulation Project                      based on ARENA</vt:lpstr>
      <vt:lpstr>Introduction</vt:lpstr>
      <vt:lpstr>Simulation Configuration</vt:lpstr>
      <vt:lpstr>Original Result</vt:lpstr>
      <vt:lpstr>Model Improvement</vt:lpstr>
      <vt:lpstr>Improve Result</vt:lpstr>
      <vt:lpstr>Discussion</vt:lpstr>
      <vt:lpstr>Conclusion</vt:lpstr>
      <vt:lpstr>Thanks for watching!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Yanxi</dc:creator>
  <cp:lastModifiedBy>Li, Yanxi</cp:lastModifiedBy>
  <cp:revision>1</cp:revision>
  <dcterms:created xsi:type="dcterms:W3CDTF">2021-05-04T10:58:12Z</dcterms:created>
  <dcterms:modified xsi:type="dcterms:W3CDTF">2021-05-12T02:11:57Z</dcterms:modified>
</cp:coreProperties>
</file>